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8" r:id="rId3"/>
    <p:sldId id="259" r:id="rId4"/>
    <p:sldId id="263" r:id="rId5"/>
    <p:sldId id="264" r:id="rId6"/>
    <p:sldId id="265" r:id="rId7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144" y="19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94185F-B25D-426D-B967-5F361756D28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CB6C02-A7CD-49F2-93D3-EE72E4DD1432}">
      <dgm:prSet phldrT="[Text]"/>
      <dgm:spPr/>
      <dgm:t>
        <a:bodyPr/>
        <a:lstStyle/>
        <a:p>
          <a:r>
            <a:rPr lang="en-US" dirty="0" smtClean="0"/>
            <a:t>Fuller range of reading and math knowledge and skills</a:t>
          </a:r>
          <a:endParaRPr lang="en-US" dirty="0"/>
        </a:p>
      </dgm:t>
    </dgm:pt>
    <dgm:pt modelId="{BF2D1207-0A80-4EE9-878C-658D5513421A}" type="parTrans" cxnId="{62BAEBE8-D965-4CD4-89AD-2FEDBFE9C109}">
      <dgm:prSet/>
      <dgm:spPr/>
      <dgm:t>
        <a:bodyPr/>
        <a:lstStyle/>
        <a:p>
          <a:endParaRPr lang="en-US"/>
        </a:p>
      </dgm:t>
    </dgm:pt>
    <dgm:pt modelId="{5883077F-5618-4AA9-8198-25F5005E9DFA}" type="sibTrans" cxnId="{62BAEBE8-D965-4CD4-89AD-2FEDBFE9C109}">
      <dgm:prSet/>
      <dgm:spPr/>
      <dgm:t>
        <a:bodyPr/>
        <a:lstStyle/>
        <a:p>
          <a:endParaRPr lang="en-US"/>
        </a:p>
      </dgm:t>
    </dgm:pt>
    <dgm:pt modelId="{F3176EE1-E6B6-4313-845A-2F76F5E021FD}">
      <dgm:prSet phldrT="[Text]"/>
      <dgm:spPr/>
      <dgm:t>
        <a:bodyPr/>
        <a:lstStyle/>
        <a:p>
          <a:r>
            <a:rPr lang="en-US" dirty="0" smtClean="0"/>
            <a:t>Better cognitive complexity measures</a:t>
          </a:r>
          <a:endParaRPr lang="en-US" dirty="0"/>
        </a:p>
      </dgm:t>
    </dgm:pt>
    <dgm:pt modelId="{C7D163D4-1CE8-4461-AA9F-95681090572C}" type="parTrans" cxnId="{8F50A8F0-030B-47E5-A5C9-4AACF5B9CA53}">
      <dgm:prSet/>
      <dgm:spPr/>
      <dgm:t>
        <a:bodyPr/>
        <a:lstStyle/>
        <a:p>
          <a:endParaRPr lang="en-US"/>
        </a:p>
      </dgm:t>
    </dgm:pt>
    <dgm:pt modelId="{F829DD35-95ED-48E4-89F9-98CD0E44260C}" type="sibTrans" cxnId="{8F50A8F0-030B-47E5-A5C9-4AACF5B9CA53}">
      <dgm:prSet/>
      <dgm:spPr/>
      <dgm:t>
        <a:bodyPr/>
        <a:lstStyle/>
        <a:p>
          <a:endParaRPr lang="en-US"/>
        </a:p>
      </dgm:t>
    </dgm:pt>
    <dgm:pt modelId="{1F41CD5D-86C8-4502-B12B-D703A8CEA488}">
      <dgm:prSet phldrT="[Text]"/>
      <dgm:spPr/>
      <dgm:t>
        <a:bodyPr/>
        <a:lstStyle/>
        <a:p>
          <a:r>
            <a:rPr lang="en-US" dirty="0" smtClean="0"/>
            <a:t>Better alignment with and support for strong instructional practices</a:t>
          </a:r>
          <a:endParaRPr lang="en-US" dirty="0"/>
        </a:p>
      </dgm:t>
    </dgm:pt>
    <dgm:pt modelId="{124538AA-E745-4EFB-A2F4-003F33CEFDA6}" type="parTrans" cxnId="{F88618ED-54C4-48A0-B0F4-B7CC6819C6EA}">
      <dgm:prSet/>
      <dgm:spPr/>
      <dgm:t>
        <a:bodyPr/>
        <a:lstStyle/>
        <a:p>
          <a:endParaRPr lang="en-US"/>
        </a:p>
      </dgm:t>
    </dgm:pt>
    <dgm:pt modelId="{CD7D7354-95B3-41C3-8278-ECA79521AA2B}" type="sibTrans" cxnId="{F88618ED-54C4-48A0-B0F4-B7CC6819C6EA}">
      <dgm:prSet/>
      <dgm:spPr/>
      <dgm:t>
        <a:bodyPr/>
        <a:lstStyle/>
        <a:p>
          <a:endParaRPr lang="en-US"/>
        </a:p>
      </dgm:t>
    </dgm:pt>
    <dgm:pt modelId="{EC7D77ED-24FF-4E80-AD8A-47D96A32E8C0}">
      <dgm:prSet phldrT="[Text]"/>
      <dgm:spPr/>
      <dgm:t>
        <a:bodyPr/>
        <a:lstStyle/>
        <a:p>
          <a:r>
            <a:rPr lang="en-US" dirty="0" smtClean="0"/>
            <a:t>Information for a wider range of performers</a:t>
          </a:r>
          <a:endParaRPr lang="en-US" dirty="0"/>
        </a:p>
      </dgm:t>
    </dgm:pt>
    <dgm:pt modelId="{0FC4E244-66D4-4CEA-BFAE-1AB9640CDA59}" type="parTrans" cxnId="{7AE7A53B-B72E-4874-BE39-63CF464A6692}">
      <dgm:prSet/>
      <dgm:spPr/>
      <dgm:t>
        <a:bodyPr/>
        <a:lstStyle/>
        <a:p>
          <a:endParaRPr lang="en-US"/>
        </a:p>
      </dgm:t>
    </dgm:pt>
    <dgm:pt modelId="{BA3BECC4-9EEE-4CCB-BF7C-8CBAC3505F79}" type="sibTrans" cxnId="{7AE7A53B-B72E-4874-BE39-63CF464A6692}">
      <dgm:prSet/>
      <dgm:spPr/>
      <dgm:t>
        <a:bodyPr/>
        <a:lstStyle/>
        <a:p>
          <a:endParaRPr lang="en-US"/>
        </a:p>
      </dgm:t>
    </dgm:pt>
    <dgm:pt modelId="{225D58D7-5915-48AD-AE05-A75AFF30B3B9}">
      <dgm:prSet phldrT="[Text]"/>
      <dgm:spPr/>
      <dgm:t>
        <a:bodyPr/>
        <a:lstStyle/>
        <a:p>
          <a:r>
            <a:rPr lang="en-US" dirty="0" smtClean="0"/>
            <a:t>Grade level appropriate</a:t>
          </a:r>
          <a:endParaRPr lang="en-US" dirty="0"/>
        </a:p>
      </dgm:t>
    </dgm:pt>
    <dgm:pt modelId="{A8039F21-2159-40BD-98BB-086B59551F1A}" type="parTrans" cxnId="{5F3F3D95-9091-46EE-88F3-0335C71D9F5A}">
      <dgm:prSet/>
      <dgm:spPr/>
      <dgm:t>
        <a:bodyPr/>
        <a:lstStyle/>
        <a:p>
          <a:endParaRPr lang="en-US"/>
        </a:p>
      </dgm:t>
    </dgm:pt>
    <dgm:pt modelId="{20470961-DAFA-48FA-8D55-BAF4B7260724}" type="sibTrans" cxnId="{5F3F3D95-9091-46EE-88F3-0335C71D9F5A}">
      <dgm:prSet/>
      <dgm:spPr/>
      <dgm:t>
        <a:bodyPr/>
        <a:lstStyle/>
        <a:p>
          <a:endParaRPr lang="en-US"/>
        </a:p>
      </dgm:t>
    </dgm:pt>
    <dgm:pt modelId="{27175738-694B-4F79-BC81-241E0C1981B5}" type="pres">
      <dgm:prSet presAssocID="{B094185F-B25D-426D-B967-5F361756D2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3D3652-71C4-4609-B775-D222695C06E8}" type="pres">
      <dgm:prSet presAssocID="{8DCB6C02-A7CD-49F2-93D3-EE72E4DD143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1E79AD-A2A5-4D07-B555-A0B9FCE79FBD}" type="pres">
      <dgm:prSet presAssocID="{5883077F-5618-4AA9-8198-25F5005E9DFA}" presName="sibTrans" presStyleCnt="0"/>
      <dgm:spPr/>
    </dgm:pt>
    <dgm:pt modelId="{E7246A13-4127-4BA0-B586-EB43B3D7A5F3}" type="pres">
      <dgm:prSet presAssocID="{F3176EE1-E6B6-4313-845A-2F76F5E021F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B3359-E587-4596-80EC-36E52902F576}" type="pres">
      <dgm:prSet presAssocID="{F829DD35-95ED-48E4-89F9-98CD0E44260C}" presName="sibTrans" presStyleCnt="0"/>
      <dgm:spPr/>
    </dgm:pt>
    <dgm:pt modelId="{A5B9018C-5C44-44CC-AA1C-A143E3F6765F}" type="pres">
      <dgm:prSet presAssocID="{1F41CD5D-86C8-4502-B12B-D703A8CEA48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59A7CA-527B-4B85-94CF-2FD4B35C8476}" type="pres">
      <dgm:prSet presAssocID="{CD7D7354-95B3-41C3-8278-ECA79521AA2B}" presName="sibTrans" presStyleCnt="0"/>
      <dgm:spPr/>
    </dgm:pt>
    <dgm:pt modelId="{0B7593FE-1401-40EC-AF28-5BBE45E8DBCE}" type="pres">
      <dgm:prSet presAssocID="{EC7D77ED-24FF-4E80-AD8A-47D96A32E8C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51F44-2893-42BB-B49B-AF49B4F4C57D}" type="pres">
      <dgm:prSet presAssocID="{BA3BECC4-9EEE-4CCB-BF7C-8CBAC3505F79}" presName="sibTrans" presStyleCnt="0"/>
      <dgm:spPr/>
    </dgm:pt>
    <dgm:pt modelId="{B82A4D67-6EB4-44B5-B37F-15A12A4DF601}" type="pres">
      <dgm:prSet presAssocID="{225D58D7-5915-48AD-AE05-A75AFF30B3B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32DA9F-CDCD-4712-B3C5-75C67A96F391}" type="presOf" srcId="{F3176EE1-E6B6-4313-845A-2F76F5E021FD}" destId="{E7246A13-4127-4BA0-B586-EB43B3D7A5F3}" srcOrd="0" destOrd="0" presId="urn:microsoft.com/office/officeart/2005/8/layout/default#1"/>
    <dgm:cxn modelId="{A0BE0F83-40A5-452D-A1FA-F1076B888899}" type="presOf" srcId="{1F41CD5D-86C8-4502-B12B-D703A8CEA488}" destId="{A5B9018C-5C44-44CC-AA1C-A143E3F6765F}" srcOrd="0" destOrd="0" presId="urn:microsoft.com/office/officeart/2005/8/layout/default#1"/>
    <dgm:cxn modelId="{DC4E3EFD-290A-4AD7-AE70-E3092DB71F5C}" type="presOf" srcId="{8DCB6C02-A7CD-49F2-93D3-EE72E4DD1432}" destId="{813D3652-71C4-4609-B775-D222695C06E8}" srcOrd="0" destOrd="0" presId="urn:microsoft.com/office/officeart/2005/8/layout/default#1"/>
    <dgm:cxn modelId="{7AE7A53B-B72E-4874-BE39-63CF464A6692}" srcId="{B094185F-B25D-426D-B967-5F361756D289}" destId="{EC7D77ED-24FF-4E80-AD8A-47D96A32E8C0}" srcOrd="3" destOrd="0" parTransId="{0FC4E244-66D4-4CEA-BFAE-1AB9640CDA59}" sibTransId="{BA3BECC4-9EEE-4CCB-BF7C-8CBAC3505F79}"/>
    <dgm:cxn modelId="{62BAEBE8-D965-4CD4-89AD-2FEDBFE9C109}" srcId="{B094185F-B25D-426D-B967-5F361756D289}" destId="{8DCB6C02-A7CD-49F2-93D3-EE72E4DD1432}" srcOrd="0" destOrd="0" parTransId="{BF2D1207-0A80-4EE9-878C-658D5513421A}" sibTransId="{5883077F-5618-4AA9-8198-25F5005E9DFA}"/>
    <dgm:cxn modelId="{8F50A8F0-030B-47E5-A5C9-4AACF5B9CA53}" srcId="{B094185F-B25D-426D-B967-5F361756D289}" destId="{F3176EE1-E6B6-4313-845A-2F76F5E021FD}" srcOrd="1" destOrd="0" parTransId="{C7D163D4-1CE8-4461-AA9F-95681090572C}" sibTransId="{F829DD35-95ED-48E4-89F9-98CD0E44260C}"/>
    <dgm:cxn modelId="{913A7472-6796-4A51-918F-8009220A61E6}" type="presOf" srcId="{EC7D77ED-24FF-4E80-AD8A-47D96A32E8C0}" destId="{0B7593FE-1401-40EC-AF28-5BBE45E8DBCE}" srcOrd="0" destOrd="0" presId="urn:microsoft.com/office/officeart/2005/8/layout/default#1"/>
    <dgm:cxn modelId="{ACB6D36E-142B-46D7-B894-D75D865E3116}" type="presOf" srcId="{B094185F-B25D-426D-B967-5F361756D289}" destId="{27175738-694B-4F79-BC81-241E0C1981B5}" srcOrd="0" destOrd="0" presId="urn:microsoft.com/office/officeart/2005/8/layout/default#1"/>
    <dgm:cxn modelId="{0B4B5A2A-681B-412F-AF8C-347F4FE7624F}" type="presOf" srcId="{225D58D7-5915-48AD-AE05-A75AFF30B3B9}" destId="{B82A4D67-6EB4-44B5-B37F-15A12A4DF601}" srcOrd="0" destOrd="0" presId="urn:microsoft.com/office/officeart/2005/8/layout/default#1"/>
    <dgm:cxn modelId="{F88618ED-54C4-48A0-B0F4-B7CC6819C6EA}" srcId="{B094185F-B25D-426D-B967-5F361756D289}" destId="{1F41CD5D-86C8-4502-B12B-D703A8CEA488}" srcOrd="2" destOrd="0" parTransId="{124538AA-E745-4EFB-A2F4-003F33CEFDA6}" sibTransId="{CD7D7354-95B3-41C3-8278-ECA79521AA2B}"/>
    <dgm:cxn modelId="{5F3F3D95-9091-46EE-88F3-0335C71D9F5A}" srcId="{B094185F-B25D-426D-B967-5F361756D289}" destId="{225D58D7-5915-48AD-AE05-A75AFF30B3B9}" srcOrd="4" destOrd="0" parTransId="{A8039F21-2159-40BD-98BB-086B59551F1A}" sibTransId="{20470961-DAFA-48FA-8D55-BAF4B7260724}"/>
    <dgm:cxn modelId="{1B253278-CCDA-430F-84BB-93D2B645DEE7}" type="presParOf" srcId="{27175738-694B-4F79-BC81-241E0C1981B5}" destId="{813D3652-71C4-4609-B775-D222695C06E8}" srcOrd="0" destOrd="0" presId="urn:microsoft.com/office/officeart/2005/8/layout/default#1"/>
    <dgm:cxn modelId="{C9F06D86-CDBB-4F32-BD16-06847A38B270}" type="presParOf" srcId="{27175738-694B-4F79-BC81-241E0C1981B5}" destId="{CD1E79AD-A2A5-4D07-B555-A0B9FCE79FBD}" srcOrd="1" destOrd="0" presId="urn:microsoft.com/office/officeart/2005/8/layout/default#1"/>
    <dgm:cxn modelId="{51E312A2-6DE0-4A54-AB58-677B44B27583}" type="presParOf" srcId="{27175738-694B-4F79-BC81-241E0C1981B5}" destId="{E7246A13-4127-4BA0-B586-EB43B3D7A5F3}" srcOrd="2" destOrd="0" presId="urn:microsoft.com/office/officeart/2005/8/layout/default#1"/>
    <dgm:cxn modelId="{01F8FE28-B525-4CAD-90C8-C901430DC3A2}" type="presParOf" srcId="{27175738-694B-4F79-BC81-241E0C1981B5}" destId="{69DB3359-E587-4596-80EC-36E52902F576}" srcOrd="3" destOrd="0" presId="urn:microsoft.com/office/officeart/2005/8/layout/default#1"/>
    <dgm:cxn modelId="{E86D7FF7-D469-490B-9D06-878900641DC5}" type="presParOf" srcId="{27175738-694B-4F79-BC81-241E0C1981B5}" destId="{A5B9018C-5C44-44CC-AA1C-A143E3F6765F}" srcOrd="4" destOrd="0" presId="urn:microsoft.com/office/officeart/2005/8/layout/default#1"/>
    <dgm:cxn modelId="{6B6AEC96-975A-49BD-8AA6-D153204F7E05}" type="presParOf" srcId="{27175738-694B-4F79-BC81-241E0C1981B5}" destId="{1959A7CA-527B-4B85-94CF-2FD4B35C8476}" srcOrd="5" destOrd="0" presId="urn:microsoft.com/office/officeart/2005/8/layout/default#1"/>
    <dgm:cxn modelId="{72AAA136-08CD-48FD-A4A9-0FB347B06597}" type="presParOf" srcId="{27175738-694B-4F79-BC81-241E0C1981B5}" destId="{0B7593FE-1401-40EC-AF28-5BBE45E8DBCE}" srcOrd="6" destOrd="0" presId="urn:microsoft.com/office/officeart/2005/8/layout/default#1"/>
    <dgm:cxn modelId="{F95D8F27-F388-4F9F-8484-1145036CC62E}" type="presParOf" srcId="{27175738-694B-4F79-BC81-241E0C1981B5}" destId="{CEA51F44-2893-42BB-B49B-AF49B4F4C57D}" srcOrd="7" destOrd="0" presId="urn:microsoft.com/office/officeart/2005/8/layout/default#1"/>
    <dgm:cxn modelId="{2AB5AE63-342B-4FB3-8778-608A988BF1E9}" type="presParOf" srcId="{27175738-694B-4F79-BC81-241E0C1981B5}" destId="{B82A4D67-6EB4-44B5-B37F-15A12A4DF601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B0A3B9-E53F-440D-97E1-D480E4547BB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AF249A-9148-4D24-A36E-94B2C78FD73C}">
      <dgm:prSet phldrT="[Text]"/>
      <dgm:spPr/>
      <dgm:t>
        <a:bodyPr/>
        <a:lstStyle/>
        <a:p>
          <a:r>
            <a:rPr lang="en-US" dirty="0" smtClean="0"/>
            <a:t>PARCC </a:t>
          </a:r>
          <a:endParaRPr lang="en-US" dirty="0"/>
        </a:p>
      </dgm:t>
    </dgm:pt>
    <dgm:pt modelId="{93E81BCA-22E4-442B-9FE0-A919CF95FE4E}" type="parTrans" cxnId="{F8A4BF58-CD67-45ED-98D5-6D7D78EC93E1}">
      <dgm:prSet/>
      <dgm:spPr/>
      <dgm:t>
        <a:bodyPr/>
        <a:lstStyle/>
        <a:p>
          <a:endParaRPr lang="en-US"/>
        </a:p>
      </dgm:t>
    </dgm:pt>
    <dgm:pt modelId="{54EEF671-2C39-4F90-9737-874ECF0C53B9}" type="sibTrans" cxnId="{F8A4BF58-CD67-45ED-98D5-6D7D78EC93E1}">
      <dgm:prSet/>
      <dgm:spPr/>
      <dgm:t>
        <a:bodyPr/>
        <a:lstStyle/>
        <a:p>
          <a:endParaRPr lang="en-US"/>
        </a:p>
      </dgm:t>
    </dgm:pt>
    <dgm:pt modelId="{F035BE6F-4A25-4A51-A336-E1561A953E7B}">
      <dgm:prSet phldrT="[Text]" custT="1"/>
      <dgm:spPr/>
      <dgm:t>
        <a:bodyPr/>
        <a:lstStyle/>
        <a:p>
          <a:r>
            <a:rPr lang="en-US" sz="800" b="0" dirty="0" smtClean="0"/>
            <a:t>54.6%</a:t>
          </a:r>
          <a:r>
            <a:rPr lang="en-US" sz="800" b="0" baseline="0" dirty="0" smtClean="0"/>
            <a:t> agreed or strongly agreed</a:t>
          </a:r>
          <a:endParaRPr lang="en-US" sz="800" b="0" dirty="0"/>
        </a:p>
      </dgm:t>
    </dgm:pt>
    <dgm:pt modelId="{F1F5B338-490B-491D-8B49-8A320D796AFE}" type="parTrans" cxnId="{FDAFF624-CD6C-4EA6-A65A-70172F906112}">
      <dgm:prSet/>
      <dgm:spPr/>
      <dgm:t>
        <a:bodyPr/>
        <a:lstStyle/>
        <a:p>
          <a:endParaRPr lang="en-US"/>
        </a:p>
      </dgm:t>
    </dgm:pt>
    <dgm:pt modelId="{6529011D-717F-42B9-99FA-E6248440920F}" type="sibTrans" cxnId="{FDAFF624-CD6C-4EA6-A65A-70172F906112}">
      <dgm:prSet/>
      <dgm:spPr/>
      <dgm:t>
        <a:bodyPr/>
        <a:lstStyle/>
        <a:p>
          <a:endParaRPr lang="en-US"/>
        </a:p>
      </dgm:t>
    </dgm:pt>
    <dgm:pt modelId="{E7FDF2D2-AE06-421F-8AA2-DACD0D1354ED}">
      <dgm:prSet phldrT="[Text]"/>
      <dgm:spPr/>
      <dgm:t>
        <a:bodyPr/>
        <a:lstStyle/>
        <a:p>
          <a:r>
            <a:rPr lang="en-US" dirty="0" smtClean="0"/>
            <a:t>NJ ASK</a:t>
          </a:r>
          <a:endParaRPr lang="en-US" dirty="0"/>
        </a:p>
      </dgm:t>
    </dgm:pt>
    <dgm:pt modelId="{3A28B5AA-84EB-4F6D-B74F-A6D7FA570474}" type="parTrans" cxnId="{3E52D297-D04E-4481-B653-4E2E12404578}">
      <dgm:prSet/>
      <dgm:spPr/>
      <dgm:t>
        <a:bodyPr/>
        <a:lstStyle/>
        <a:p>
          <a:endParaRPr lang="en-US"/>
        </a:p>
      </dgm:t>
    </dgm:pt>
    <dgm:pt modelId="{51B46F5A-15AD-4C8C-AEE8-BFCAC521DB44}" type="sibTrans" cxnId="{3E52D297-D04E-4481-B653-4E2E12404578}">
      <dgm:prSet/>
      <dgm:spPr/>
      <dgm:t>
        <a:bodyPr/>
        <a:lstStyle/>
        <a:p>
          <a:endParaRPr lang="en-US"/>
        </a:p>
      </dgm:t>
    </dgm:pt>
    <dgm:pt modelId="{A7E07B1A-78C0-42C2-958D-F3A5F50AC2EC}">
      <dgm:prSet phldrT="[Text]" custT="1"/>
      <dgm:spPr/>
      <dgm:t>
        <a:bodyPr/>
        <a:lstStyle/>
        <a:p>
          <a:r>
            <a:rPr lang="en-US" sz="800" dirty="0" smtClean="0"/>
            <a:t>45.4% agreed or strongly agreed</a:t>
          </a:r>
          <a:endParaRPr lang="en-US" sz="800" dirty="0"/>
        </a:p>
      </dgm:t>
    </dgm:pt>
    <dgm:pt modelId="{E52644A2-7AFD-466F-8ACD-657AEECFC783}" type="parTrans" cxnId="{C9E0E47A-0D99-4C93-B727-AC504FCACD5C}">
      <dgm:prSet/>
      <dgm:spPr/>
      <dgm:t>
        <a:bodyPr/>
        <a:lstStyle/>
        <a:p>
          <a:endParaRPr lang="en-US"/>
        </a:p>
      </dgm:t>
    </dgm:pt>
    <dgm:pt modelId="{7C27104D-6570-4D60-8C90-D7A6819CE8AD}" type="sibTrans" cxnId="{C9E0E47A-0D99-4C93-B727-AC504FCACD5C}">
      <dgm:prSet/>
      <dgm:spPr/>
      <dgm:t>
        <a:bodyPr/>
        <a:lstStyle/>
        <a:p>
          <a:endParaRPr lang="en-US"/>
        </a:p>
      </dgm:t>
    </dgm:pt>
    <dgm:pt modelId="{12ECDD74-7DDD-480C-A3DB-E7D6F29D94CC}" type="pres">
      <dgm:prSet presAssocID="{E9B0A3B9-E53F-440D-97E1-D480E4547BB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DCA2E4-2AB8-4503-ACFD-05454CAA4093}" type="pres">
      <dgm:prSet presAssocID="{E9B0A3B9-E53F-440D-97E1-D480E4547BBB}" presName="dummyMaxCanvas" presStyleCnt="0"/>
      <dgm:spPr/>
    </dgm:pt>
    <dgm:pt modelId="{F77A490E-05D9-4CC1-83C5-D1C1E0099800}" type="pres">
      <dgm:prSet presAssocID="{E9B0A3B9-E53F-440D-97E1-D480E4547BBB}" presName="parentComposite" presStyleCnt="0"/>
      <dgm:spPr/>
    </dgm:pt>
    <dgm:pt modelId="{6488E647-4989-4738-916E-8B08B8ACF6AF}" type="pres">
      <dgm:prSet presAssocID="{E9B0A3B9-E53F-440D-97E1-D480E4547BB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01C30FF-86DB-42DF-98A5-9669869D3EC0}" type="pres">
      <dgm:prSet presAssocID="{E9B0A3B9-E53F-440D-97E1-D480E4547BB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4504DB5C-CDF1-4494-A9A5-E57D124B7F9D}" type="pres">
      <dgm:prSet presAssocID="{E9B0A3B9-E53F-440D-97E1-D480E4547BBB}" presName="childrenComposite" presStyleCnt="0"/>
      <dgm:spPr/>
    </dgm:pt>
    <dgm:pt modelId="{E914FA63-E09D-43ED-9854-4AF873A214C8}" type="pres">
      <dgm:prSet presAssocID="{E9B0A3B9-E53F-440D-97E1-D480E4547BBB}" presName="dummyMaxCanvas_ChildArea" presStyleCnt="0"/>
      <dgm:spPr/>
    </dgm:pt>
    <dgm:pt modelId="{62342D60-DBC9-44C7-9ABC-5EAF6F3F16DB}" type="pres">
      <dgm:prSet presAssocID="{E9B0A3B9-E53F-440D-97E1-D480E4547BBB}" presName="fulcrum" presStyleLbl="alignAccFollowNode1" presStyleIdx="2" presStyleCnt="4"/>
      <dgm:spPr>
        <a:solidFill>
          <a:schemeClr val="tx1">
            <a:alpha val="90000"/>
          </a:schemeClr>
        </a:solidFill>
      </dgm:spPr>
    </dgm:pt>
    <dgm:pt modelId="{6795279D-FE1E-4C40-8E39-F0315E306979}" type="pres">
      <dgm:prSet presAssocID="{E9B0A3B9-E53F-440D-97E1-D480E4547BBB}" presName="balance_11" presStyleLbl="alignAccFollowNode1" presStyleIdx="3" presStyleCnt="4" custAng="21307413">
        <dgm:presLayoutVars>
          <dgm:bulletEnabled val="1"/>
        </dgm:presLayoutVars>
      </dgm:prSet>
      <dgm:spPr>
        <a:solidFill>
          <a:schemeClr val="tx1">
            <a:alpha val="90000"/>
          </a:schemeClr>
        </a:solidFill>
      </dgm:spPr>
    </dgm:pt>
    <dgm:pt modelId="{A39CD576-BF78-4B02-A64A-ABDEC3550BF3}" type="pres">
      <dgm:prSet presAssocID="{E9B0A3B9-E53F-440D-97E1-D480E4547BBB}" presName="left_11_1" presStyleLbl="node1" presStyleIdx="0" presStyleCnt="2" custScaleX="101043" custScaleY="51119" custLinFactNeighborX="-8681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44240F-F2DC-4AE7-89C5-A8E47F3060EF}" type="pres">
      <dgm:prSet presAssocID="{E9B0A3B9-E53F-440D-97E1-D480E4547BBB}" presName="right_11_1" presStyleLbl="node1" presStyleIdx="1" presStyleCnt="2" custScaleX="101042" custScaleY="394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B50746-66BC-4417-A259-925F3A294872}" type="presOf" srcId="{E9B0A3B9-E53F-440D-97E1-D480E4547BBB}" destId="{12ECDD74-7DDD-480C-A3DB-E7D6F29D94CC}" srcOrd="0" destOrd="0" presId="urn:microsoft.com/office/officeart/2005/8/layout/balance1"/>
    <dgm:cxn modelId="{F6639EB9-91C9-4B43-A71C-25331925F27B}" type="presOf" srcId="{91AF249A-9148-4D24-A36E-94B2C78FD73C}" destId="{6488E647-4989-4738-916E-8B08B8ACF6AF}" srcOrd="0" destOrd="0" presId="urn:microsoft.com/office/officeart/2005/8/layout/balance1"/>
    <dgm:cxn modelId="{C005FEEF-FD6D-41DF-9466-0C4B1840BB0E}" type="presOf" srcId="{A7E07B1A-78C0-42C2-958D-F3A5F50AC2EC}" destId="{4C44240F-F2DC-4AE7-89C5-A8E47F3060EF}" srcOrd="0" destOrd="0" presId="urn:microsoft.com/office/officeart/2005/8/layout/balance1"/>
    <dgm:cxn modelId="{FDAFF624-CD6C-4EA6-A65A-70172F906112}" srcId="{91AF249A-9148-4D24-A36E-94B2C78FD73C}" destId="{F035BE6F-4A25-4A51-A336-E1561A953E7B}" srcOrd="0" destOrd="0" parTransId="{F1F5B338-490B-491D-8B49-8A320D796AFE}" sibTransId="{6529011D-717F-42B9-99FA-E6248440920F}"/>
    <dgm:cxn modelId="{3E52D297-D04E-4481-B653-4E2E12404578}" srcId="{E9B0A3B9-E53F-440D-97E1-D480E4547BBB}" destId="{E7FDF2D2-AE06-421F-8AA2-DACD0D1354ED}" srcOrd="1" destOrd="0" parTransId="{3A28B5AA-84EB-4F6D-B74F-A6D7FA570474}" sibTransId="{51B46F5A-15AD-4C8C-AEE8-BFCAC521DB44}"/>
    <dgm:cxn modelId="{F8A4BF58-CD67-45ED-98D5-6D7D78EC93E1}" srcId="{E9B0A3B9-E53F-440D-97E1-D480E4547BBB}" destId="{91AF249A-9148-4D24-A36E-94B2C78FD73C}" srcOrd="0" destOrd="0" parTransId="{93E81BCA-22E4-442B-9FE0-A919CF95FE4E}" sibTransId="{54EEF671-2C39-4F90-9737-874ECF0C53B9}"/>
    <dgm:cxn modelId="{463E82B7-DA00-4286-BBEB-219E42B058B0}" type="presOf" srcId="{E7FDF2D2-AE06-421F-8AA2-DACD0D1354ED}" destId="{001C30FF-86DB-42DF-98A5-9669869D3EC0}" srcOrd="0" destOrd="0" presId="urn:microsoft.com/office/officeart/2005/8/layout/balance1"/>
    <dgm:cxn modelId="{C9E0E47A-0D99-4C93-B727-AC504FCACD5C}" srcId="{E7FDF2D2-AE06-421F-8AA2-DACD0D1354ED}" destId="{A7E07B1A-78C0-42C2-958D-F3A5F50AC2EC}" srcOrd="0" destOrd="0" parTransId="{E52644A2-7AFD-466F-8ACD-657AEECFC783}" sibTransId="{7C27104D-6570-4D60-8C90-D7A6819CE8AD}"/>
    <dgm:cxn modelId="{890E08DD-28C0-43B7-B32B-3F29CC14D0A0}" type="presOf" srcId="{F035BE6F-4A25-4A51-A336-E1561A953E7B}" destId="{A39CD576-BF78-4B02-A64A-ABDEC3550BF3}" srcOrd="0" destOrd="0" presId="urn:microsoft.com/office/officeart/2005/8/layout/balance1"/>
    <dgm:cxn modelId="{263BC422-AEDA-48C1-B6C5-32AA2095CCC9}" type="presParOf" srcId="{12ECDD74-7DDD-480C-A3DB-E7D6F29D94CC}" destId="{53DCA2E4-2AB8-4503-ACFD-05454CAA4093}" srcOrd="0" destOrd="0" presId="urn:microsoft.com/office/officeart/2005/8/layout/balance1"/>
    <dgm:cxn modelId="{0265B1B3-99B8-483C-B319-E84B6AEC7228}" type="presParOf" srcId="{12ECDD74-7DDD-480C-A3DB-E7D6F29D94CC}" destId="{F77A490E-05D9-4CC1-83C5-D1C1E0099800}" srcOrd="1" destOrd="0" presId="urn:microsoft.com/office/officeart/2005/8/layout/balance1"/>
    <dgm:cxn modelId="{B69141CC-910C-4DC8-BBBE-63C9607D86B8}" type="presParOf" srcId="{F77A490E-05D9-4CC1-83C5-D1C1E0099800}" destId="{6488E647-4989-4738-916E-8B08B8ACF6AF}" srcOrd="0" destOrd="0" presId="urn:microsoft.com/office/officeart/2005/8/layout/balance1"/>
    <dgm:cxn modelId="{26EEB524-1A0F-4A21-BD0C-ECBD858B3103}" type="presParOf" srcId="{F77A490E-05D9-4CC1-83C5-D1C1E0099800}" destId="{001C30FF-86DB-42DF-98A5-9669869D3EC0}" srcOrd="1" destOrd="0" presId="urn:microsoft.com/office/officeart/2005/8/layout/balance1"/>
    <dgm:cxn modelId="{281554C1-F3C4-4537-B342-E4632EFA1DC6}" type="presParOf" srcId="{12ECDD74-7DDD-480C-A3DB-E7D6F29D94CC}" destId="{4504DB5C-CDF1-4494-A9A5-E57D124B7F9D}" srcOrd="2" destOrd="0" presId="urn:microsoft.com/office/officeart/2005/8/layout/balance1"/>
    <dgm:cxn modelId="{94604C8D-AE04-430E-BABF-39BAD2F1B311}" type="presParOf" srcId="{4504DB5C-CDF1-4494-A9A5-E57D124B7F9D}" destId="{E914FA63-E09D-43ED-9854-4AF873A214C8}" srcOrd="0" destOrd="0" presId="urn:microsoft.com/office/officeart/2005/8/layout/balance1"/>
    <dgm:cxn modelId="{F2C91B56-F5B4-40DA-936A-7F1DF0EDA96B}" type="presParOf" srcId="{4504DB5C-CDF1-4494-A9A5-E57D124B7F9D}" destId="{62342D60-DBC9-44C7-9ABC-5EAF6F3F16DB}" srcOrd="1" destOrd="0" presId="urn:microsoft.com/office/officeart/2005/8/layout/balance1"/>
    <dgm:cxn modelId="{F1ACAC41-5CFE-4427-8B1D-703705AB93C5}" type="presParOf" srcId="{4504DB5C-CDF1-4494-A9A5-E57D124B7F9D}" destId="{6795279D-FE1E-4C40-8E39-F0315E306979}" srcOrd="2" destOrd="0" presId="urn:microsoft.com/office/officeart/2005/8/layout/balance1"/>
    <dgm:cxn modelId="{7FD16000-ABD3-4DB0-9F89-940142DD24A3}" type="presParOf" srcId="{4504DB5C-CDF1-4494-A9A5-E57D124B7F9D}" destId="{A39CD576-BF78-4B02-A64A-ABDEC3550BF3}" srcOrd="3" destOrd="0" presId="urn:microsoft.com/office/officeart/2005/8/layout/balance1"/>
    <dgm:cxn modelId="{05BCFB1E-87B8-4214-AE81-0D4D2F76609C}" type="presParOf" srcId="{4504DB5C-CDF1-4494-A9A5-E57D124B7F9D}" destId="{4C44240F-F2DC-4AE7-89C5-A8E47F3060EF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B0A3B9-E53F-440D-97E1-D480E4547BB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AF249A-9148-4D24-A36E-94B2C78FD73C}">
      <dgm:prSet phldrT="[Text]"/>
      <dgm:spPr/>
      <dgm:t>
        <a:bodyPr/>
        <a:lstStyle/>
        <a:p>
          <a:r>
            <a:rPr lang="en-US" dirty="0" smtClean="0"/>
            <a:t>PARCC </a:t>
          </a:r>
          <a:endParaRPr lang="en-US" dirty="0"/>
        </a:p>
      </dgm:t>
    </dgm:pt>
    <dgm:pt modelId="{93E81BCA-22E4-442B-9FE0-A919CF95FE4E}" type="parTrans" cxnId="{F8A4BF58-CD67-45ED-98D5-6D7D78EC93E1}">
      <dgm:prSet/>
      <dgm:spPr/>
      <dgm:t>
        <a:bodyPr/>
        <a:lstStyle/>
        <a:p>
          <a:endParaRPr lang="en-US"/>
        </a:p>
      </dgm:t>
    </dgm:pt>
    <dgm:pt modelId="{54EEF671-2C39-4F90-9737-874ECF0C53B9}" type="sibTrans" cxnId="{F8A4BF58-CD67-45ED-98D5-6D7D78EC93E1}">
      <dgm:prSet/>
      <dgm:spPr/>
      <dgm:t>
        <a:bodyPr/>
        <a:lstStyle/>
        <a:p>
          <a:endParaRPr lang="en-US"/>
        </a:p>
      </dgm:t>
    </dgm:pt>
    <dgm:pt modelId="{00293EEB-A5FB-4989-BD50-5EDBE11F2452}">
      <dgm:prSet custT="1"/>
      <dgm:spPr/>
      <dgm:t>
        <a:bodyPr/>
        <a:lstStyle/>
        <a:p>
          <a:r>
            <a:rPr lang="en-US" sz="800" b="0" dirty="0" smtClean="0"/>
            <a:t>54.5% answered "about right"</a:t>
          </a:r>
          <a:endParaRPr lang="en-US" sz="800" b="0" dirty="0"/>
        </a:p>
      </dgm:t>
    </dgm:pt>
    <dgm:pt modelId="{B1616E7C-6ED2-4EFD-A6DF-77B8930B210A}" type="parTrans" cxnId="{AFA7370B-7095-4BD4-A3E0-ADC4B55F49AC}">
      <dgm:prSet/>
      <dgm:spPr/>
      <dgm:t>
        <a:bodyPr/>
        <a:lstStyle/>
        <a:p>
          <a:endParaRPr lang="en-US"/>
        </a:p>
      </dgm:t>
    </dgm:pt>
    <dgm:pt modelId="{8EDEB7C1-49FA-49DF-AD3D-0E1F4EFF4E56}" type="sibTrans" cxnId="{AFA7370B-7095-4BD4-A3E0-ADC4B55F49AC}">
      <dgm:prSet/>
      <dgm:spPr/>
      <dgm:t>
        <a:bodyPr/>
        <a:lstStyle/>
        <a:p>
          <a:endParaRPr lang="en-US"/>
        </a:p>
      </dgm:t>
    </dgm:pt>
    <dgm:pt modelId="{C45E1DB0-F5D3-417F-93C6-651079C6B284}">
      <dgm:prSet custT="1"/>
      <dgm:spPr/>
      <dgm:t>
        <a:bodyPr/>
        <a:lstStyle/>
        <a:p>
          <a:r>
            <a:rPr lang="en-US" sz="800" dirty="0" smtClean="0"/>
            <a:t>90.9% answered "about right"</a:t>
          </a:r>
          <a:endParaRPr lang="en-US" sz="800" dirty="0"/>
        </a:p>
      </dgm:t>
    </dgm:pt>
    <dgm:pt modelId="{BB509D5F-1FE7-49CA-BE7D-D13679D046B4}" type="sibTrans" cxnId="{4F3E4BC4-A607-4897-A1E1-A365B1DC403F}">
      <dgm:prSet/>
      <dgm:spPr/>
      <dgm:t>
        <a:bodyPr/>
        <a:lstStyle/>
        <a:p>
          <a:endParaRPr lang="en-US"/>
        </a:p>
      </dgm:t>
    </dgm:pt>
    <dgm:pt modelId="{37535DEC-E83A-400E-9722-13D0F93F86D4}" type="parTrans" cxnId="{4F3E4BC4-A607-4897-A1E1-A365B1DC403F}">
      <dgm:prSet/>
      <dgm:spPr/>
      <dgm:t>
        <a:bodyPr/>
        <a:lstStyle/>
        <a:p>
          <a:endParaRPr lang="en-US"/>
        </a:p>
      </dgm:t>
    </dgm:pt>
    <dgm:pt modelId="{54E99333-6966-4AFE-A8AE-B8A2A0B70EBB}">
      <dgm:prSet/>
      <dgm:spPr/>
      <dgm:t>
        <a:bodyPr/>
        <a:lstStyle/>
        <a:p>
          <a:r>
            <a:rPr lang="en-US" smtClean="0"/>
            <a:t>NJ ASK</a:t>
          </a:r>
          <a:endParaRPr lang="en-US" dirty="0"/>
        </a:p>
      </dgm:t>
    </dgm:pt>
    <dgm:pt modelId="{058B52B9-A208-4C8D-B32E-AD7FEB657D68}" type="parTrans" cxnId="{8C14EC4F-21B2-47B1-9628-D8DD0914594A}">
      <dgm:prSet/>
      <dgm:spPr/>
      <dgm:t>
        <a:bodyPr/>
        <a:lstStyle/>
        <a:p>
          <a:endParaRPr lang="en-US"/>
        </a:p>
      </dgm:t>
    </dgm:pt>
    <dgm:pt modelId="{9E8E02A0-9732-4990-97A0-A29016A35E20}" type="sibTrans" cxnId="{8C14EC4F-21B2-47B1-9628-D8DD0914594A}">
      <dgm:prSet/>
      <dgm:spPr/>
      <dgm:t>
        <a:bodyPr/>
        <a:lstStyle/>
        <a:p>
          <a:endParaRPr lang="en-US"/>
        </a:p>
      </dgm:t>
    </dgm:pt>
    <dgm:pt modelId="{12ECDD74-7DDD-480C-A3DB-E7D6F29D94CC}" type="pres">
      <dgm:prSet presAssocID="{E9B0A3B9-E53F-440D-97E1-D480E4547BB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DCA2E4-2AB8-4503-ACFD-05454CAA4093}" type="pres">
      <dgm:prSet presAssocID="{E9B0A3B9-E53F-440D-97E1-D480E4547BBB}" presName="dummyMaxCanvas" presStyleCnt="0"/>
      <dgm:spPr/>
    </dgm:pt>
    <dgm:pt modelId="{F77A490E-05D9-4CC1-83C5-D1C1E0099800}" type="pres">
      <dgm:prSet presAssocID="{E9B0A3B9-E53F-440D-97E1-D480E4547BBB}" presName="parentComposite" presStyleCnt="0"/>
      <dgm:spPr/>
    </dgm:pt>
    <dgm:pt modelId="{6488E647-4989-4738-916E-8B08B8ACF6AF}" type="pres">
      <dgm:prSet presAssocID="{E9B0A3B9-E53F-440D-97E1-D480E4547BB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01C30FF-86DB-42DF-98A5-9669869D3EC0}" type="pres">
      <dgm:prSet presAssocID="{E9B0A3B9-E53F-440D-97E1-D480E4547BB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4504DB5C-CDF1-4494-A9A5-E57D124B7F9D}" type="pres">
      <dgm:prSet presAssocID="{E9B0A3B9-E53F-440D-97E1-D480E4547BBB}" presName="childrenComposite" presStyleCnt="0"/>
      <dgm:spPr/>
    </dgm:pt>
    <dgm:pt modelId="{E914FA63-E09D-43ED-9854-4AF873A214C8}" type="pres">
      <dgm:prSet presAssocID="{E9B0A3B9-E53F-440D-97E1-D480E4547BBB}" presName="dummyMaxCanvas_ChildArea" presStyleCnt="0"/>
      <dgm:spPr/>
    </dgm:pt>
    <dgm:pt modelId="{62342D60-DBC9-44C7-9ABC-5EAF6F3F16DB}" type="pres">
      <dgm:prSet presAssocID="{E9B0A3B9-E53F-440D-97E1-D480E4547BBB}" presName="fulcrum" presStyleLbl="alignAccFollowNode1" presStyleIdx="2" presStyleCnt="4"/>
      <dgm:spPr>
        <a:solidFill>
          <a:schemeClr val="tx1">
            <a:alpha val="90000"/>
          </a:schemeClr>
        </a:solidFill>
      </dgm:spPr>
    </dgm:pt>
    <dgm:pt modelId="{5D769201-E4D8-4DB7-8FDA-7C20FA292C31}" type="pres">
      <dgm:prSet presAssocID="{E9B0A3B9-E53F-440D-97E1-D480E4547BBB}" presName="balance_11" presStyleLbl="alignAccFollowNode1" presStyleIdx="3" presStyleCnt="4" custAng="20538047">
        <dgm:presLayoutVars>
          <dgm:bulletEnabled val="1"/>
        </dgm:presLayoutVars>
      </dgm:prSet>
      <dgm:spPr>
        <a:solidFill>
          <a:schemeClr val="tx1">
            <a:alpha val="90000"/>
          </a:schemeClr>
        </a:solidFill>
      </dgm:spPr>
    </dgm:pt>
    <dgm:pt modelId="{B14EAAA0-5E52-40A5-BC06-6E2AE6F74CCB}" type="pres">
      <dgm:prSet presAssocID="{E9B0A3B9-E53F-440D-97E1-D480E4547BBB}" presName="left_11_1" presStyleLbl="node1" presStyleIdx="0" presStyleCnt="2" custScaleX="97133" custScaleY="100000" custLinFactNeighborX="-9140" custLinFactNeighborY="-1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BCF667-08CB-4313-AA14-D8F6E68463E5}" type="pres">
      <dgm:prSet presAssocID="{E9B0A3B9-E53F-440D-97E1-D480E4547BBB}" presName="right_11_1" presStyleLbl="node1" presStyleIdx="1" presStyleCnt="2" custScaleX="99641" custScaleY="58643" custLinFactNeighborX="0" custLinFactNeighborY="-6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7B1FD1-7F57-4BB6-B7D6-B2F4D32023EA}" type="presOf" srcId="{C45E1DB0-F5D3-417F-93C6-651079C6B284}" destId="{B14EAAA0-5E52-40A5-BC06-6E2AE6F74CCB}" srcOrd="0" destOrd="0" presId="urn:microsoft.com/office/officeart/2005/8/layout/balance1"/>
    <dgm:cxn modelId="{4F3E4BC4-A607-4897-A1E1-A365B1DC403F}" srcId="{91AF249A-9148-4D24-A36E-94B2C78FD73C}" destId="{C45E1DB0-F5D3-417F-93C6-651079C6B284}" srcOrd="0" destOrd="0" parTransId="{37535DEC-E83A-400E-9722-13D0F93F86D4}" sibTransId="{BB509D5F-1FE7-49CA-BE7D-D13679D046B4}"/>
    <dgm:cxn modelId="{7AC40703-9E03-4905-A83B-5D17FFEEE96B}" type="presOf" srcId="{00293EEB-A5FB-4989-BD50-5EDBE11F2452}" destId="{EDBCF667-08CB-4313-AA14-D8F6E68463E5}" srcOrd="0" destOrd="0" presId="urn:microsoft.com/office/officeart/2005/8/layout/balance1"/>
    <dgm:cxn modelId="{F8A4BF58-CD67-45ED-98D5-6D7D78EC93E1}" srcId="{E9B0A3B9-E53F-440D-97E1-D480E4547BBB}" destId="{91AF249A-9148-4D24-A36E-94B2C78FD73C}" srcOrd="0" destOrd="0" parTransId="{93E81BCA-22E4-442B-9FE0-A919CF95FE4E}" sibTransId="{54EEF671-2C39-4F90-9737-874ECF0C53B9}"/>
    <dgm:cxn modelId="{C49EE652-8810-4E3B-B2A1-E5AAA3BE30DD}" type="presOf" srcId="{54E99333-6966-4AFE-A8AE-B8A2A0B70EBB}" destId="{001C30FF-86DB-42DF-98A5-9669869D3EC0}" srcOrd="0" destOrd="0" presId="urn:microsoft.com/office/officeart/2005/8/layout/balance1"/>
    <dgm:cxn modelId="{8B6F50F9-475B-441C-ADA4-F157DFF47A4C}" type="presOf" srcId="{91AF249A-9148-4D24-A36E-94B2C78FD73C}" destId="{6488E647-4989-4738-916E-8B08B8ACF6AF}" srcOrd="0" destOrd="0" presId="urn:microsoft.com/office/officeart/2005/8/layout/balance1"/>
    <dgm:cxn modelId="{AFA7370B-7095-4BD4-A3E0-ADC4B55F49AC}" srcId="{54E99333-6966-4AFE-A8AE-B8A2A0B70EBB}" destId="{00293EEB-A5FB-4989-BD50-5EDBE11F2452}" srcOrd="0" destOrd="0" parTransId="{B1616E7C-6ED2-4EFD-A6DF-77B8930B210A}" sibTransId="{8EDEB7C1-49FA-49DF-AD3D-0E1F4EFF4E56}"/>
    <dgm:cxn modelId="{8C14EC4F-21B2-47B1-9628-D8DD0914594A}" srcId="{E9B0A3B9-E53F-440D-97E1-D480E4547BBB}" destId="{54E99333-6966-4AFE-A8AE-B8A2A0B70EBB}" srcOrd="1" destOrd="0" parTransId="{058B52B9-A208-4C8D-B32E-AD7FEB657D68}" sibTransId="{9E8E02A0-9732-4990-97A0-A29016A35E20}"/>
    <dgm:cxn modelId="{5720D883-19A2-4882-B9E3-C017C39F7464}" type="presOf" srcId="{E9B0A3B9-E53F-440D-97E1-D480E4547BBB}" destId="{12ECDD74-7DDD-480C-A3DB-E7D6F29D94CC}" srcOrd="0" destOrd="0" presId="urn:microsoft.com/office/officeart/2005/8/layout/balance1"/>
    <dgm:cxn modelId="{2FA64585-C7A4-47A3-9F0D-CBAE91602B97}" type="presParOf" srcId="{12ECDD74-7DDD-480C-A3DB-E7D6F29D94CC}" destId="{53DCA2E4-2AB8-4503-ACFD-05454CAA4093}" srcOrd="0" destOrd="0" presId="urn:microsoft.com/office/officeart/2005/8/layout/balance1"/>
    <dgm:cxn modelId="{F4C7E017-A653-46AF-8533-FA51940191FF}" type="presParOf" srcId="{12ECDD74-7DDD-480C-A3DB-E7D6F29D94CC}" destId="{F77A490E-05D9-4CC1-83C5-D1C1E0099800}" srcOrd="1" destOrd="0" presId="urn:microsoft.com/office/officeart/2005/8/layout/balance1"/>
    <dgm:cxn modelId="{10A71EAA-AC32-4749-818A-FBCD92555CCB}" type="presParOf" srcId="{F77A490E-05D9-4CC1-83C5-D1C1E0099800}" destId="{6488E647-4989-4738-916E-8B08B8ACF6AF}" srcOrd="0" destOrd="0" presId="urn:microsoft.com/office/officeart/2005/8/layout/balance1"/>
    <dgm:cxn modelId="{4C7182D6-838C-4043-9376-B5230C0C4EF4}" type="presParOf" srcId="{F77A490E-05D9-4CC1-83C5-D1C1E0099800}" destId="{001C30FF-86DB-42DF-98A5-9669869D3EC0}" srcOrd="1" destOrd="0" presId="urn:microsoft.com/office/officeart/2005/8/layout/balance1"/>
    <dgm:cxn modelId="{8A74B24C-F135-42EA-A762-FADF3B290B5C}" type="presParOf" srcId="{12ECDD74-7DDD-480C-A3DB-E7D6F29D94CC}" destId="{4504DB5C-CDF1-4494-A9A5-E57D124B7F9D}" srcOrd="2" destOrd="0" presId="urn:microsoft.com/office/officeart/2005/8/layout/balance1"/>
    <dgm:cxn modelId="{890C6718-46AA-4F3D-A291-9AA5429DCA6F}" type="presParOf" srcId="{4504DB5C-CDF1-4494-A9A5-E57D124B7F9D}" destId="{E914FA63-E09D-43ED-9854-4AF873A214C8}" srcOrd="0" destOrd="0" presId="urn:microsoft.com/office/officeart/2005/8/layout/balance1"/>
    <dgm:cxn modelId="{72878A96-1743-44D7-927E-33138D94371E}" type="presParOf" srcId="{4504DB5C-CDF1-4494-A9A5-E57D124B7F9D}" destId="{62342D60-DBC9-44C7-9ABC-5EAF6F3F16DB}" srcOrd="1" destOrd="0" presId="urn:microsoft.com/office/officeart/2005/8/layout/balance1"/>
    <dgm:cxn modelId="{EC677854-7E4E-4D67-9EBD-0449325D846D}" type="presParOf" srcId="{4504DB5C-CDF1-4494-A9A5-E57D124B7F9D}" destId="{5D769201-E4D8-4DB7-8FDA-7C20FA292C31}" srcOrd="2" destOrd="0" presId="urn:microsoft.com/office/officeart/2005/8/layout/balance1"/>
    <dgm:cxn modelId="{2D88D4C2-2E97-480D-8639-1007F85964C9}" type="presParOf" srcId="{4504DB5C-CDF1-4494-A9A5-E57D124B7F9D}" destId="{B14EAAA0-5E52-40A5-BC06-6E2AE6F74CCB}" srcOrd="3" destOrd="0" presId="urn:microsoft.com/office/officeart/2005/8/layout/balance1"/>
    <dgm:cxn modelId="{22ADEDDE-21AB-4FCD-9F54-175008629EFB}" type="presParOf" srcId="{4504DB5C-CDF1-4494-A9A5-E57D124B7F9D}" destId="{EDBCF667-08CB-4313-AA14-D8F6E68463E5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B0A3B9-E53F-440D-97E1-D480E4547BB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AF249A-9148-4D24-A36E-94B2C78FD73C}">
      <dgm:prSet phldrT="[Text]"/>
      <dgm:spPr/>
      <dgm:t>
        <a:bodyPr/>
        <a:lstStyle/>
        <a:p>
          <a:r>
            <a:rPr lang="en-US" dirty="0" smtClean="0"/>
            <a:t>PARCC </a:t>
          </a:r>
          <a:endParaRPr lang="en-US" dirty="0"/>
        </a:p>
      </dgm:t>
    </dgm:pt>
    <dgm:pt modelId="{93E81BCA-22E4-442B-9FE0-A919CF95FE4E}" type="parTrans" cxnId="{F8A4BF58-CD67-45ED-98D5-6D7D78EC93E1}">
      <dgm:prSet/>
      <dgm:spPr/>
      <dgm:t>
        <a:bodyPr/>
        <a:lstStyle/>
        <a:p>
          <a:endParaRPr lang="en-US"/>
        </a:p>
      </dgm:t>
    </dgm:pt>
    <dgm:pt modelId="{54EEF671-2C39-4F90-9737-874ECF0C53B9}" type="sibTrans" cxnId="{F8A4BF58-CD67-45ED-98D5-6D7D78EC93E1}">
      <dgm:prSet/>
      <dgm:spPr/>
      <dgm:t>
        <a:bodyPr/>
        <a:lstStyle/>
        <a:p>
          <a:endParaRPr lang="en-US"/>
        </a:p>
      </dgm:t>
    </dgm:pt>
    <dgm:pt modelId="{E7FDF2D2-AE06-421F-8AA2-DACD0D1354ED}">
      <dgm:prSet phldrT="[Text]"/>
      <dgm:spPr/>
      <dgm:t>
        <a:bodyPr/>
        <a:lstStyle/>
        <a:p>
          <a:r>
            <a:rPr lang="en-US" dirty="0" smtClean="0"/>
            <a:t>NJ ASK</a:t>
          </a:r>
          <a:endParaRPr lang="en-US" dirty="0"/>
        </a:p>
      </dgm:t>
    </dgm:pt>
    <dgm:pt modelId="{3A28B5AA-84EB-4F6D-B74F-A6D7FA570474}" type="parTrans" cxnId="{3E52D297-D04E-4481-B653-4E2E12404578}">
      <dgm:prSet/>
      <dgm:spPr/>
      <dgm:t>
        <a:bodyPr/>
        <a:lstStyle/>
        <a:p>
          <a:endParaRPr lang="en-US"/>
        </a:p>
      </dgm:t>
    </dgm:pt>
    <dgm:pt modelId="{51B46F5A-15AD-4C8C-AEE8-BFCAC521DB44}" type="sibTrans" cxnId="{3E52D297-D04E-4481-B653-4E2E12404578}">
      <dgm:prSet/>
      <dgm:spPr/>
      <dgm:t>
        <a:bodyPr/>
        <a:lstStyle/>
        <a:p>
          <a:endParaRPr lang="en-US"/>
        </a:p>
      </dgm:t>
    </dgm:pt>
    <dgm:pt modelId="{A7E07B1A-78C0-42C2-958D-F3A5F50AC2EC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18.2% </a:t>
          </a:r>
          <a:r>
            <a:rPr lang="en-US" baseline="0" dirty="0" smtClean="0"/>
            <a:t>answered "about right"</a:t>
          </a:r>
          <a:endParaRPr lang="en-US" dirty="0"/>
        </a:p>
      </dgm:t>
    </dgm:pt>
    <dgm:pt modelId="{E52644A2-7AFD-466F-8ACD-657AEECFC783}" type="parTrans" cxnId="{C9E0E47A-0D99-4C93-B727-AC504FCACD5C}">
      <dgm:prSet/>
      <dgm:spPr/>
      <dgm:t>
        <a:bodyPr/>
        <a:lstStyle/>
        <a:p>
          <a:endParaRPr lang="en-US"/>
        </a:p>
      </dgm:t>
    </dgm:pt>
    <dgm:pt modelId="{7C27104D-6570-4D60-8C90-D7A6819CE8AD}" type="sibTrans" cxnId="{C9E0E47A-0D99-4C93-B727-AC504FCACD5C}">
      <dgm:prSet/>
      <dgm:spPr/>
      <dgm:t>
        <a:bodyPr/>
        <a:lstStyle/>
        <a:p>
          <a:endParaRPr lang="en-US"/>
        </a:p>
      </dgm:t>
    </dgm:pt>
    <dgm:pt modelId="{C45E1DB0-F5D3-417F-93C6-651079C6B284}">
      <dgm:prSet custT="1"/>
      <dgm:spPr/>
      <dgm:t>
        <a:bodyPr/>
        <a:lstStyle/>
        <a:p>
          <a:r>
            <a:rPr lang="en-US" sz="800" baseline="0" dirty="0" smtClean="0"/>
            <a:t>54.5% answered "about right"</a:t>
          </a:r>
          <a:endParaRPr lang="en-US" sz="800" dirty="0"/>
        </a:p>
      </dgm:t>
    </dgm:pt>
    <dgm:pt modelId="{37535DEC-E83A-400E-9722-13D0F93F86D4}" type="parTrans" cxnId="{4F3E4BC4-A607-4897-A1E1-A365B1DC403F}">
      <dgm:prSet/>
      <dgm:spPr/>
      <dgm:t>
        <a:bodyPr/>
        <a:lstStyle/>
        <a:p>
          <a:endParaRPr lang="en-US"/>
        </a:p>
      </dgm:t>
    </dgm:pt>
    <dgm:pt modelId="{BB509D5F-1FE7-49CA-BE7D-D13679D046B4}" type="sibTrans" cxnId="{4F3E4BC4-A607-4897-A1E1-A365B1DC403F}">
      <dgm:prSet/>
      <dgm:spPr/>
      <dgm:t>
        <a:bodyPr/>
        <a:lstStyle/>
        <a:p>
          <a:endParaRPr lang="en-US"/>
        </a:p>
      </dgm:t>
    </dgm:pt>
    <dgm:pt modelId="{12ECDD74-7DDD-480C-A3DB-E7D6F29D94CC}" type="pres">
      <dgm:prSet presAssocID="{E9B0A3B9-E53F-440D-97E1-D480E4547BB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DCA2E4-2AB8-4503-ACFD-05454CAA4093}" type="pres">
      <dgm:prSet presAssocID="{E9B0A3B9-E53F-440D-97E1-D480E4547BBB}" presName="dummyMaxCanvas" presStyleCnt="0"/>
      <dgm:spPr/>
    </dgm:pt>
    <dgm:pt modelId="{F77A490E-05D9-4CC1-83C5-D1C1E0099800}" type="pres">
      <dgm:prSet presAssocID="{E9B0A3B9-E53F-440D-97E1-D480E4547BBB}" presName="parentComposite" presStyleCnt="0"/>
      <dgm:spPr/>
    </dgm:pt>
    <dgm:pt modelId="{6488E647-4989-4738-916E-8B08B8ACF6AF}" type="pres">
      <dgm:prSet presAssocID="{E9B0A3B9-E53F-440D-97E1-D480E4547BB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01C30FF-86DB-42DF-98A5-9669869D3EC0}" type="pres">
      <dgm:prSet presAssocID="{E9B0A3B9-E53F-440D-97E1-D480E4547BB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4504DB5C-CDF1-4494-A9A5-E57D124B7F9D}" type="pres">
      <dgm:prSet presAssocID="{E9B0A3B9-E53F-440D-97E1-D480E4547BBB}" presName="childrenComposite" presStyleCnt="0"/>
      <dgm:spPr/>
    </dgm:pt>
    <dgm:pt modelId="{E914FA63-E09D-43ED-9854-4AF873A214C8}" type="pres">
      <dgm:prSet presAssocID="{E9B0A3B9-E53F-440D-97E1-D480E4547BBB}" presName="dummyMaxCanvas_ChildArea" presStyleCnt="0"/>
      <dgm:spPr/>
    </dgm:pt>
    <dgm:pt modelId="{62342D60-DBC9-44C7-9ABC-5EAF6F3F16DB}" type="pres">
      <dgm:prSet presAssocID="{E9B0A3B9-E53F-440D-97E1-D480E4547BBB}" presName="fulcrum" presStyleLbl="alignAccFollowNode1" presStyleIdx="2" presStyleCnt="4"/>
      <dgm:spPr>
        <a:solidFill>
          <a:schemeClr val="tx1">
            <a:alpha val="90000"/>
          </a:schemeClr>
        </a:solidFill>
      </dgm:spPr>
    </dgm:pt>
    <dgm:pt modelId="{74551C94-FA01-43B1-9D97-250647D5177B}" type="pres">
      <dgm:prSet presAssocID="{E9B0A3B9-E53F-440D-97E1-D480E4547BBB}" presName="balance_11" presStyleLbl="alignAccFollowNode1" presStyleIdx="3" presStyleCnt="4" custAng="20717601">
        <dgm:presLayoutVars>
          <dgm:bulletEnabled val="1"/>
        </dgm:presLayoutVars>
      </dgm:prSet>
      <dgm:spPr>
        <a:solidFill>
          <a:schemeClr val="tx1">
            <a:alpha val="90000"/>
          </a:schemeClr>
        </a:solidFill>
      </dgm:spPr>
    </dgm:pt>
    <dgm:pt modelId="{56D50115-16E7-4423-AF10-6613AD08AE25}" type="pres">
      <dgm:prSet presAssocID="{E9B0A3B9-E53F-440D-97E1-D480E4547BBB}" presName="left_11_1" presStyleLbl="node1" presStyleIdx="0" presStyleCnt="2" custScaleX="97491" custScaleY="58642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972E81-D47C-4BDF-8963-AF0516CD2179}" type="pres">
      <dgm:prSet presAssocID="{E9B0A3B9-E53F-440D-97E1-D480E4547BBB}" presName="right_11_1" presStyleLbl="node1" presStyleIdx="1" presStyleCnt="2" custScaleX="99641" custScaleY="25614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DDEAFB-CF03-46C9-A888-A86CE26BD861}" type="presOf" srcId="{E9B0A3B9-E53F-440D-97E1-D480E4547BBB}" destId="{12ECDD74-7DDD-480C-A3DB-E7D6F29D94CC}" srcOrd="0" destOrd="0" presId="urn:microsoft.com/office/officeart/2005/8/layout/balance1"/>
    <dgm:cxn modelId="{BF50D4B7-88BE-4A42-827C-A31952A36949}" type="presOf" srcId="{A7E07B1A-78C0-42C2-958D-F3A5F50AC2EC}" destId="{A6972E81-D47C-4BDF-8963-AF0516CD2179}" srcOrd="0" destOrd="0" presId="urn:microsoft.com/office/officeart/2005/8/layout/balance1"/>
    <dgm:cxn modelId="{3E52D297-D04E-4481-B653-4E2E12404578}" srcId="{E9B0A3B9-E53F-440D-97E1-D480E4547BBB}" destId="{E7FDF2D2-AE06-421F-8AA2-DACD0D1354ED}" srcOrd="1" destOrd="0" parTransId="{3A28B5AA-84EB-4F6D-B74F-A6D7FA570474}" sibTransId="{51B46F5A-15AD-4C8C-AEE8-BFCAC521DB44}"/>
    <dgm:cxn modelId="{9BE0DDBF-6C28-4C61-B142-947274243CAF}" type="presOf" srcId="{E7FDF2D2-AE06-421F-8AA2-DACD0D1354ED}" destId="{001C30FF-86DB-42DF-98A5-9669869D3EC0}" srcOrd="0" destOrd="0" presId="urn:microsoft.com/office/officeart/2005/8/layout/balance1"/>
    <dgm:cxn modelId="{F8A4BF58-CD67-45ED-98D5-6D7D78EC93E1}" srcId="{E9B0A3B9-E53F-440D-97E1-D480E4547BBB}" destId="{91AF249A-9148-4D24-A36E-94B2C78FD73C}" srcOrd="0" destOrd="0" parTransId="{93E81BCA-22E4-442B-9FE0-A919CF95FE4E}" sibTransId="{54EEF671-2C39-4F90-9737-874ECF0C53B9}"/>
    <dgm:cxn modelId="{3C4A99E0-A503-4326-A3AF-28222A7F1608}" type="presOf" srcId="{91AF249A-9148-4D24-A36E-94B2C78FD73C}" destId="{6488E647-4989-4738-916E-8B08B8ACF6AF}" srcOrd="0" destOrd="0" presId="urn:microsoft.com/office/officeart/2005/8/layout/balance1"/>
    <dgm:cxn modelId="{3D01EFA9-DD16-47A5-A875-3DF37A53C355}" type="presOf" srcId="{C45E1DB0-F5D3-417F-93C6-651079C6B284}" destId="{56D50115-16E7-4423-AF10-6613AD08AE25}" srcOrd="0" destOrd="0" presId="urn:microsoft.com/office/officeart/2005/8/layout/balance1"/>
    <dgm:cxn modelId="{C9E0E47A-0D99-4C93-B727-AC504FCACD5C}" srcId="{E7FDF2D2-AE06-421F-8AA2-DACD0D1354ED}" destId="{A7E07B1A-78C0-42C2-958D-F3A5F50AC2EC}" srcOrd="0" destOrd="0" parTransId="{E52644A2-7AFD-466F-8ACD-657AEECFC783}" sibTransId="{7C27104D-6570-4D60-8C90-D7A6819CE8AD}"/>
    <dgm:cxn modelId="{4F3E4BC4-A607-4897-A1E1-A365B1DC403F}" srcId="{91AF249A-9148-4D24-A36E-94B2C78FD73C}" destId="{C45E1DB0-F5D3-417F-93C6-651079C6B284}" srcOrd="0" destOrd="0" parTransId="{37535DEC-E83A-400E-9722-13D0F93F86D4}" sibTransId="{BB509D5F-1FE7-49CA-BE7D-D13679D046B4}"/>
    <dgm:cxn modelId="{1D23B162-6319-4861-B08C-25AEED74A037}" type="presParOf" srcId="{12ECDD74-7DDD-480C-A3DB-E7D6F29D94CC}" destId="{53DCA2E4-2AB8-4503-ACFD-05454CAA4093}" srcOrd="0" destOrd="0" presId="urn:microsoft.com/office/officeart/2005/8/layout/balance1"/>
    <dgm:cxn modelId="{3D267208-8ED7-4ED9-BCFD-B802A9A58E1E}" type="presParOf" srcId="{12ECDD74-7DDD-480C-A3DB-E7D6F29D94CC}" destId="{F77A490E-05D9-4CC1-83C5-D1C1E0099800}" srcOrd="1" destOrd="0" presId="urn:microsoft.com/office/officeart/2005/8/layout/balance1"/>
    <dgm:cxn modelId="{9D967CF3-35E1-4C45-81EC-8941025169EF}" type="presParOf" srcId="{F77A490E-05D9-4CC1-83C5-D1C1E0099800}" destId="{6488E647-4989-4738-916E-8B08B8ACF6AF}" srcOrd="0" destOrd="0" presId="urn:microsoft.com/office/officeart/2005/8/layout/balance1"/>
    <dgm:cxn modelId="{DA85F427-E317-4C16-BBA8-83D42550F8C5}" type="presParOf" srcId="{F77A490E-05D9-4CC1-83C5-D1C1E0099800}" destId="{001C30FF-86DB-42DF-98A5-9669869D3EC0}" srcOrd="1" destOrd="0" presId="urn:microsoft.com/office/officeart/2005/8/layout/balance1"/>
    <dgm:cxn modelId="{DDFDAAD4-5E56-4295-B021-D2380AAD5A6D}" type="presParOf" srcId="{12ECDD74-7DDD-480C-A3DB-E7D6F29D94CC}" destId="{4504DB5C-CDF1-4494-A9A5-E57D124B7F9D}" srcOrd="2" destOrd="0" presId="urn:microsoft.com/office/officeart/2005/8/layout/balance1"/>
    <dgm:cxn modelId="{AF350BA6-D1DE-485D-8AB9-1020EBBE9FF3}" type="presParOf" srcId="{4504DB5C-CDF1-4494-A9A5-E57D124B7F9D}" destId="{E914FA63-E09D-43ED-9854-4AF873A214C8}" srcOrd="0" destOrd="0" presId="urn:microsoft.com/office/officeart/2005/8/layout/balance1"/>
    <dgm:cxn modelId="{835D4069-81ED-4A34-A38C-CEBC04375CE1}" type="presParOf" srcId="{4504DB5C-CDF1-4494-A9A5-E57D124B7F9D}" destId="{62342D60-DBC9-44C7-9ABC-5EAF6F3F16DB}" srcOrd="1" destOrd="0" presId="urn:microsoft.com/office/officeart/2005/8/layout/balance1"/>
    <dgm:cxn modelId="{D130C593-4645-44E6-A519-E3EECA3C2126}" type="presParOf" srcId="{4504DB5C-CDF1-4494-A9A5-E57D124B7F9D}" destId="{74551C94-FA01-43B1-9D97-250647D5177B}" srcOrd="2" destOrd="0" presId="urn:microsoft.com/office/officeart/2005/8/layout/balance1"/>
    <dgm:cxn modelId="{950C6172-6EAF-4A02-B4C2-87DC8066A41F}" type="presParOf" srcId="{4504DB5C-CDF1-4494-A9A5-E57D124B7F9D}" destId="{56D50115-16E7-4423-AF10-6613AD08AE25}" srcOrd="3" destOrd="0" presId="urn:microsoft.com/office/officeart/2005/8/layout/balance1"/>
    <dgm:cxn modelId="{A92DDC17-42B1-4A8C-975E-9FBE36486BD2}" type="presParOf" srcId="{4504DB5C-CDF1-4494-A9A5-E57D124B7F9D}" destId="{A6972E81-D47C-4BDF-8963-AF0516CD2179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B0A3B9-E53F-440D-97E1-D480E4547BB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AF249A-9148-4D24-A36E-94B2C78FD73C}">
      <dgm:prSet phldrT="[Text]"/>
      <dgm:spPr/>
      <dgm:t>
        <a:bodyPr/>
        <a:lstStyle/>
        <a:p>
          <a:r>
            <a:rPr lang="en-US" dirty="0" smtClean="0"/>
            <a:t>PARCC </a:t>
          </a:r>
          <a:endParaRPr lang="en-US" dirty="0"/>
        </a:p>
      </dgm:t>
    </dgm:pt>
    <dgm:pt modelId="{93E81BCA-22E4-442B-9FE0-A919CF95FE4E}" type="parTrans" cxnId="{F8A4BF58-CD67-45ED-98D5-6D7D78EC93E1}">
      <dgm:prSet/>
      <dgm:spPr/>
      <dgm:t>
        <a:bodyPr/>
        <a:lstStyle/>
        <a:p>
          <a:endParaRPr lang="en-US"/>
        </a:p>
      </dgm:t>
    </dgm:pt>
    <dgm:pt modelId="{54EEF671-2C39-4F90-9737-874ECF0C53B9}" type="sibTrans" cxnId="{F8A4BF58-CD67-45ED-98D5-6D7D78EC93E1}">
      <dgm:prSet/>
      <dgm:spPr/>
      <dgm:t>
        <a:bodyPr/>
        <a:lstStyle/>
        <a:p>
          <a:endParaRPr lang="en-US"/>
        </a:p>
      </dgm:t>
    </dgm:pt>
    <dgm:pt modelId="{E7FDF2D2-AE06-421F-8AA2-DACD0D1354ED}">
      <dgm:prSet phldrT="[Text]"/>
      <dgm:spPr/>
      <dgm:t>
        <a:bodyPr/>
        <a:lstStyle/>
        <a:p>
          <a:r>
            <a:rPr lang="en-US" dirty="0" smtClean="0"/>
            <a:t>NJ ASK</a:t>
          </a:r>
          <a:endParaRPr lang="en-US" dirty="0"/>
        </a:p>
      </dgm:t>
    </dgm:pt>
    <dgm:pt modelId="{3A28B5AA-84EB-4F6D-B74F-A6D7FA570474}" type="parTrans" cxnId="{3E52D297-D04E-4481-B653-4E2E12404578}">
      <dgm:prSet/>
      <dgm:spPr/>
      <dgm:t>
        <a:bodyPr/>
        <a:lstStyle/>
        <a:p>
          <a:endParaRPr lang="en-US"/>
        </a:p>
      </dgm:t>
    </dgm:pt>
    <dgm:pt modelId="{51B46F5A-15AD-4C8C-AEE8-BFCAC521DB44}" type="sibTrans" cxnId="{3E52D297-D04E-4481-B653-4E2E12404578}">
      <dgm:prSet/>
      <dgm:spPr/>
      <dgm:t>
        <a:bodyPr/>
        <a:lstStyle/>
        <a:p>
          <a:endParaRPr lang="en-US"/>
        </a:p>
      </dgm:t>
    </dgm:pt>
    <dgm:pt modelId="{00293EEB-A5FB-4989-BD50-5EDBE11F2452}">
      <dgm:prSet custT="1"/>
      <dgm:spPr>
        <a:solidFill>
          <a:schemeClr val="accent1"/>
        </a:solidFill>
      </dgm:spPr>
      <dgm:t>
        <a:bodyPr/>
        <a:lstStyle/>
        <a:p>
          <a:r>
            <a:rPr lang="en-US" sz="900" b="0" dirty="0" smtClean="0"/>
            <a:t>63.3% answered "about right."</a:t>
          </a:r>
          <a:endParaRPr lang="en-US" sz="900" b="0" dirty="0"/>
        </a:p>
      </dgm:t>
    </dgm:pt>
    <dgm:pt modelId="{B1616E7C-6ED2-4EFD-A6DF-77B8930B210A}" type="parTrans" cxnId="{AFA7370B-7095-4BD4-A3E0-ADC4B55F49AC}">
      <dgm:prSet/>
      <dgm:spPr/>
      <dgm:t>
        <a:bodyPr/>
        <a:lstStyle/>
        <a:p>
          <a:endParaRPr lang="en-US"/>
        </a:p>
      </dgm:t>
    </dgm:pt>
    <dgm:pt modelId="{8EDEB7C1-49FA-49DF-AD3D-0E1F4EFF4E56}" type="sibTrans" cxnId="{AFA7370B-7095-4BD4-A3E0-ADC4B55F49AC}">
      <dgm:prSet/>
      <dgm:spPr/>
      <dgm:t>
        <a:bodyPr/>
        <a:lstStyle/>
        <a:p>
          <a:endParaRPr lang="en-US"/>
        </a:p>
      </dgm:t>
    </dgm:pt>
    <dgm:pt modelId="{A43F05F3-965E-4A42-96F8-073FC91B134A}">
      <dgm:prSet custT="1"/>
      <dgm:spPr/>
      <dgm:t>
        <a:bodyPr/>
        <a:lstStyle/>
        <a:p>
          <a:r>
            <a:rPr lang="en-US" sz="900" baseline="0" dirty="0" smtClean="0"/>
            <a:t>63.3% answered "about right."</a:t>
          </a:r>
          <a:endParaRPr lang="en-US" sz="900" dirty="0"/>
        </a:p>
      </dgm:t>
    </dgm:pt>
    <dgm:pt modelId="{7FAFA81B-BBE9-485C-86CF-CA390F242584}" type="parTrans" cxnId="{8F3A65C1-E3A4-41A4-9DB0-60CEE60A87F9}">
      <dgm:prSet/>
      <dgm:spPr/>
      <dgm:t>
        <a:bodyPr/>
        <a:lstStyle/>
        <a:p>
          <a:endParaRPr lang="en-US"/>
        </a:p>
      </dgm:t>
    </dgm:pt>
    <dgm:pt modelId="{58DCD6BD-3961-4963-BEA8-2EBF21DF12E8}" type="sibTrans" cxnId="{8F3A65C1-E3A4-41A4-9DB0-60CEE60A87F9}">
      <dgm:prSet/>
      <dgm:spPr/>
      <dgm:t>
        <a:bodyPr/>
        <a:lstStyle/>
        <a:p>
          <a:endParaRPr lang="en-US"/>
        </a:p>
      </dgm:t>
    </dgm:pt>
    <dgm:pt modelId="{12ECDD74-7DDD-480C-A3DB-E7D6F29D94CC}" type="pres">
      <dgm:prSet presAssocID="{E9B0A3B9-E53F-440D-97E1-D480E4547BB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DCA2E4-2AB8-4503-ACFD-05454CAA4093}" type="pres">
      <dgm:prSet presAssocID="{E9B0A3B9-E53F-440D-97E1-D480E4547BBB}" presName="dummyMaxCanvas" presStyleCnt="0"/>
      <dgm:spPr/>
    </dgm:pt>
    <dgm:pt modelId="{F77A490E-05D9-4CC1-83C5-D1C1E0099800}" type="pres">
      <dgm:prSet presAssocID="{E9B0A3B9-E53F-440D-97E1-D480E4547BBB}" presName="parentComposite" presStyleCnt="0"/>
      <dgm:spPr/>
    </dgm:pt>
    <dgm:pt modelId="{6488E647-4989-4738-916E-8B08B8ACF6AF}" type="pres">
      <dgm:prSet presAssocID="{E9B0A3B9-E53F-440D-97E1-D480E4547BB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01C30FF-86DB-42DF-98A5-9669869D3EC0}" type="pres">
      <dgm:prSet presAssocID="{E9B0A3B9-E53F-440D-97E1-D480E4547BB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4504DB5C-CDF1-4494-A9A5-E57D124B7F9D}" type="pres">
      <dgm:prSet presAssocID="{E9B0A3B9-E53F-440D-97E1-D480E4547BBB}" presName="childrenComposite" presStyleCnt="0"/>
      <dgm:spPr/>
    </dgm:pt>
    <dgm:pt modelId="{E914FA63-E09D-43ED-9854-4AF873A214C8}" type="pres">
      <dgm:prSet presAssocID="{E9B0A3B9-E53F-440D-97E1-D480E4547BBB}" presName="dummyMaxCanvas_ChildArea" presStyleCnt="0"/>
      <dgm:spPr/>
    </dgm:pt>
    <dgm:pt modelId="{62342D60-DBC9-44C7-9ABC-5EAF6F3F16DB}" type="pres">
      <dgm:prSet presAssocID="{E9B0A3B9-E53F-440D-97E1-D480E4547BBB}" presName="fulcrum" presStyleLbl="alignAccFollowNode1" presStyleIdx="2" presStyleCnt="4"/>
      <dgm:spPr>
        <a:solidFill>
          <a:schemeClr val="tx1">
            <a:alpha val="90000"/>
          </a:schemeClr>
        </a:solidFill>
      </dgm:spPr>
    </dgm:pt>
    <dgm:pt modelId="{ACCA6F7D-0B62-445B-9A47-D64388A311F3}" type="pres">
      <dgm:prSet presAssocID="{E9B0A3B9-E53F-440D-97E1-D480E4547BBB}" presName="balance_11" presStyleLbl="alignAccFollowNode1" presStyleIdx="3" presStyleCnt="4" custAng="0">
        <dgm:presLayoutVars>
          <dgm:bulletEnabled val="1"/>
        </dgm:presLayoutVars>
      </dgm:prSet>
      <dgm:spPr>
        <a:solidFill>
          <a:schemeClr val="tx1">
            <a:alpha val="90000"/>
          </a:schemeClr>
        </a:solidFill>
      </dgm:spPr>
    </dgm:pt>
    <dgm:pt modelId="{53F85E13-E01A-47D0-ADB7-9F8DEA6C25A7}" type="pres">
      <dgm:prSet presAssocID="{E9B0A3B9-E53F-440D-97E1-D480E4547BBB}" presName="left_11_1" presStyleLbl="node1" presStyleIdx="0" presStyleCnt="2" custScaleY="65019" custLinFactNeighborX="-3646" custLinFactNeighborY="69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68AA6-F502-461A-8B3B-5676D115F522}" type="pres">
      <dgm:prSet presAssocID="{E9B0A3B9-E53F-440D-97E1-D480E4547BBB}" presName="right_11_1" presStyleLbl="node1" presStyleIdx="1" presStyleCnt="2" custScaleX="101042" custScaleY="65485" custLinFactNeighborX="0" custLinFactNeighborY="71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3B9385-0B52-45E7-ABE5-83758D1D5E31}" type="presOf" srcId="{91AF249A-9148-4D24-A36E-94B2C78FD73C}" destId="{6488E647-4989-4738-916E-8B08B8ACF6AF}" srcOrd="0" destOrd="0" presId="urn:microsoft.com/office/officeart/2005/8/layout/balance1"/>
    <dgm:cxn modelId="{F8A4BF58-CD67-45ED-98D5-6D7D78EC93E1}" srcId="{E9B0A3B9-E53F-440D-97E1-D480E4547BBB}" destId="{91AF249A-9148-4D24-A36E-94B2C78FD73C}" srcOrd="0" destOrd="0" parTransId="{93E81BCA-22E4-442B-9FE0-A919CF95FE4E}" sibTransId="{54EEF671-2C39-4F90-9737-874ECF0C53B9}"/>
    <dgm:cxn modelId="{0604AF8D-EEF3-4531-8650-8C38DBFFD9FF}" type="presOf" srcId="{E9B0A3B9-E53F-440D-97E1-D480E4547BBB}" destId="{12ECDD74-7DDD-480C-A3DB-E7D6F29D94CC}" srcOrd="0" destOrd="0" presId="urn:microsoft.com/office/officeart/2005/8/layout/balance1"/>
    <dgm:cxn modelId="{84BC61D8-4768-415F-8DF5-1E92CB8A1B1D}" type="presOf" srcId="{E7FDF2D2-AE06-421F-8AA2-DACD0D1354ED}" destId="{001C30FF-86DB-42DF-98A5-9669869D3EC0}" srcOrd="0" destOrd="0" presId="urn:microsoft.com/office/officeart/2005/8/layout/balance1"/>
    <dgm:cxn modelId="{8F3A65C1-E3A4-41A4-9DB0-60CEE60A87F9}" srcId="{91AF249A-9148-4D24-A36E-94B2C78FD73C}" destId="{A43F05F3-965E-4A42-96F8-073FC91B134A}" srcOrd="0" destOrd="0" parTransId="{7FAFA81B-BBE9-485C-86CF-CA390F242584}" sibTransId="{58DCD6BD-3961-4963-BEA8-2EBF21DF12E8}"/>
    <dgm:cxn modelId="{AFA7370B-7095-4BD4-A3E0-ADC4B55F49AC}" srcId="{E7FDF2D2-AE06-421F-8AA2-DACD0D1354ED}" destId="{00293EEB-A5FB-4989-BD50-5EDBE11F2452}" srcOrd="0" destOrd="0" parTransId="{B1616E7C-6ED2-4EFD-A6DF-77B8930B210A}" sibTransId="{8EDEB7C1-49FA-49DF-AD3D-0E1F4EFF4E56}"/>
    <dgm:cxn modelId="{3E52D297-D04E-4481-B653-4E2E12404578}" srcId="{E9B0A3B9-E53F-440D-97E1-D480E4547BBB}" destId="{E7FDF2D2-AE06-421F-8AA2-DACD0D1354ED}" srcOrd="1" destOrd="0" parTransId="{3A28B5AA-84EB-4F6D-B74F-A6D7FA570474}" sibTransId="{51B46F5A-15AD-4C8C-AEE8-BFCAC521DB44}"/>
    <dgm:cxn modelId="{7B65CBF9-06E0-4B9D-9A58-C603B65A62FA}" type="presOf" srcId="{A43F05F3-965E-4A42-96F8-073FC91B134A}" destId="{53F85E13-E01A-47D0-ADB7-9F8DEA6C25A7}" srcOrd="0" destOrd="0" presId="urn:microsoft.com/office/officeart/2005/8/layout/balance1"/>
    <dgm:cxn modelId="{A0CFC977-1F0C-4B51-80F8-5D62A3CB0B4D}" type="presOf" srcId="{00293EEB-A5FB-4989-BD50-5EDBE11F2452}" destId="{56C68AA6-F502-461A-8B3B-5676D115F522}" srcOrd="0" destOrd="0" presId="urn:microsoft.com/office/officeart/2005/8/layout/balance1"/>
    <dgm:cxn modelId="{7256BEC7-B2E1-4FD1-893A-7FF14426070B}" type="presParOf" srcId="{12ECDD74-7DDD-480C-A3DB-E7D6F29D94CC}" destId="{53DCA2E4-2AB8-4503-ACFD-05454CAA4093}" srcOrd="0" destOrd="0" presId="urn:microsoft.com/office/officeart/2005/8/layout/balance1"/>
    <dgm:cxn modelId="{39848759-B9BC-4969-BAB5-B2D5D2407BD6}" type="presParOf" srcId="{12ECDD74-7DDD-480C-A3DB-E7D6F29D94CC}" destId="{F77A490E-05D9-4CC1-83C5-D1C1E0099800}" srcOrd="1" destOrd="0" presId="urn:microsoft.com/office/officeart/2005/8/layout/balance1"/>
    <dgm:cxn modelId="{AF5EF57C-A78D-45E7-826E-489C8D8F54E7}" type="presParOf" srcId="{F77A490E-05D9-4CC1-83C5-D1C1E0099800}" destId="{6488E647-4989-4738-916E-8B08B8ACF6AF}" srcOrd="0" destOrd="0" presId="urn:microsoft.com/office/officeart/2005/8/layout/balance1"/>
    <dgm:cxn modelId="{BF905485-7A8F-4B04-96FF-E077CBD1401B}" type="presParOf" srcId="{F77A490E-05D9-4CC1-83C5-D1C1E0099800}" destId="{001C30FF-86DB-42DF-98A5-9669869D3EC0}" srcOrd="1" destOrd="0" presId="urn:microsoft.com/office/officeart/2005/8/layout/balance1"/>
    <dgm:cxn modelId="{FF9FC13B-9966-404F-8C79-E834D8A1ACC3}" type="presParOf" srcId="{12ECDD74-7DDD-480C-A3DB-E7D6F29D94CC}" destId="{4504DB5C-CDF1-4494-A9A5-E57D124B7F9D}" srcOrd="2" destOrd="0" presId="urn:microsoft.com/office/officeart/2005/8/layout/balance1"/>
    <dgm:cxn modelId="{8C2AD243-6152-4D88-B270-AC3411FB9E64}" type="presParOf" srcId="{4504DB5C-CDF1-4494-A9A5-E57D124B7F9D}" destId="{E914FA63-E09D-43ED-9854-4AF873A214C8}" srcOrd="0" destOrd="0" presId="urn:microsoft.com/office/officeart/2005/8/layout/balance1"/>
    <dgm:cxn modelId="{15BDE2CD-D851-4EF2-8838-708B95334A1D}" type="presParOf" srcId="{4504DB5C-CDF1-4494-A9A5-E57D124B7F9D}" destId="{62342D60-DBC9-44C7-9ABC-5EAF6F3F16DB}" srcOrd="1" destOrd="0" presId="urn:microsoft.com/office/officeart/2005/8/layout/balance1"/>
    <dgm:cxn modelId="{C25B66A2-8C55-4B68-8E77-A02E4A44F4C1}" type="presParOf" srcId="{4504DB5C-CDF1-4494-A9A5-E57D124B7F9D}" destId="{ACCA6F7D-0B62-445B-9A47-D64388A311F3}" srcOrd="2" destOrd="0" presId="urn:microsoft.com/office/officeart/2005/8/layout/balance1"/>
    <dgm:cxn modelId="{84A34861-7588-4E2A-ACCC-35E1F63011FB}" type="presParOf" srcId="{4504DB5C-CDF1-4494-A9A5-E57D124B7F9D}" destId="{53F85E13-E01A-47D0-ADB7-9F8DEA6C25A7}" srcOrd="3" destOrd="0" presId="urn:microsoft.com/office/officeart/2005/8/layout/balance1"/>
    <dgm:cxn modelId="{BE7D0563-8AD1-41BD-AD04-C7AA5FA213D2}" type="presParOf" srcId="{4504DB5C-CDF1-4494-A9A5-E57D124B7F9D}" destId="{56C68AA6-F502-461A-8B3B-5676D115F522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B0A3B9-E53F-440D-97E1-D480E4547BB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AF249A-9148-4D24-A36E-94B2C78FD73C}">
      <dgm:prSet phldrT="[Text]"/>
      <dgm:spPr/>
      <dgm:t>
        <a:bodyPr/>
        <a:lstStyle/>
        <a:p>
          <a:r>
            <a:rPr lang="en-US" dirty="0" smtClean="0"/>
            <a:t>PARCC </a:t>
          </a:r>
          <a:endParaRPr lang="en-US" dirty="0"/>
        </a:p>
      </dgm:t>
    </dgm:pt>
    <dgm:pt modelId="{93E81BCA-22E4-442B-9FE0-A919CF95FE4E}" type="parTrans" cxnId="{F8A4BF58-CD67-45ED-98D5-6D7D78EC93E1}">
      <dgm:prSet/>
      <dgm:spPr/>
      <dgm:t>
        <a:bodyPr/>
        <a:lstStyle/>
        <a:p>
          <a:endParaRPr lang="en-US"/>
        </a:p>
      </dgm:t>
    </dgm:pt>
    <dgm:pt modelId="{54EEF671-2C39-4F90-9737-874ECF0C53B9}" type="sibTrans" cxnId="{F8A4BF58-CD67-45ED-98D5-6D7D78EC93E1}">
      <dgm:prSet/>
      <dgm:spPr/>
      <dgm:t>
        <a:bodyPr/>
        <a:lstStyle/>
        <a:p>
          <a:endParaRPr lang="en-US"/>
        </a:p>
      </dgm:t>
    </dgm:pt>
    <dgm:pt modelId="{E7FDF2D2-AE06-421F-8AA2-DACD0D1354ED}">
      <dgm:prSet phldrT="[Text]"/>
      <dgm:spPr/>
      <dgm:t>
        <a:bodyPr/>
        <a:lstStyle/>
        <a:p>
          <a:r>
            <a:rPr lang="en-US" dirty="0" smtClean="0"/>
            <a:t>NJ ASK</a:t>
          </a:r>
          <a:endParaRPr lang="en-US" dirty="0"/>
        </a:p>
      </dgm:t>
    </dgm:pt>
    <dgm:pt modelId="{3A28B5AA-84EB-4F6D-B74F-A6D7FA570474}" type="parTrans" cxnId="{3E52D297-D04E-4481-B653-4E2E12404578}">
      <dgm:prSet/>
      <dgm:spPr/>
      <dgm:t>
        <a:bodyPr/>
        <a:lstStyle/>
        <a:p>
          <a:endParaRPr lang="en-US"/>
        </a:p>
      </dgm:t>
    </dgm:pt>
    <dgm:pt modelId="{51B46F5A-15AD-4C8C-AEE8-BFCAC521DB44}" type="sibTrans" cxnId="{3E52D297-D04E-4481-B653-4E2E12404578}">
      <dgm:prSet/>
      <dgm:spPr/>
      <dgm:t>
        <a:bodyPr/>
        <a:lstStyle/>
        <a:p>
          <a:endParaRPr lang="en-US"/>
        </a:p>
      </dgm:t>
    </dgm:pt>
    <dgm:pt modelId="{00293EEB-A5FB-4989-BD50-5EDBE11F2452}">
      <dgm:prSet/>
      <dgm:spPr>
        <a:solidFill>
          <a:schemeClr val="accent1"/>
        </a:solidFill>
      </dgm:spPr>
      <dgm:t>
        <a:bodyPr/>
        <a:lstStyle/>
        <a:p>
          <a:r>
            <a:rPr lang="en-US" b="0" dirty="0" smtClean="0"/>
            <a:t>18.2% answered "about right."</a:t>
          </a:r>
          <a:endParaRPr lang="en-US" b="0" dirty="0"/>
        </a:p>
      </dgm:t>
    </dgm:pt>
    <dgm:pt modelId="{B1616E7C-6ED2-4EFD-A6DF-77B8930B210A}" type="parTrans" cxnId="{AFA7370B-7095-4BD4-A3E0-ADC4B55F49AC}">
      <dgm:prSet/>
      <dgm:spPr/>
      <dgm:t>
        <a:bodyPr/>
        <a:lstStyle/>
        <a:p>
          <a:endParaRPr lang="en-US"/>
        </a:p>
      </dgm:t>
    </dgm:pt>
    <dgm:pt modelId="{8EDEB7C1-49FA-49DF-AD3D-0E1F4EFF4E56}" type="sibTrans" cxnId="{AFA7370B-7095-4BD4-A3E0-ADC4B55F49AC}">
      <dgm:prSet/>
      <dgm:spPr/>
      <dgm:t>
        <a:bodyPr/>
        <a:lstStyle/>
        <a:p>
          <a:endParaRPr lang="en-US"/>
        </a:p>
      </dgm:t>
    </dgm:pt>
    <dgm:pt modelId="{A43F05F3-965E-4A42-96F8-073FC91B134A}">
      <dgm:prSet/>
      <dgm:spPr/>
      <dgm:t>
        <a:bodyPr/>
        <a:lstStyle/>
        <a:p>
          <a:r>
            <a:rPr lang="en-US" baseline="0" dirty="0" smtClean="0"/>
            <a:t>72.7% answered "about right."</a:t>
          </a:r>
          <a:endParaRPr lang="en-US" dirty="0"/>
        </a:p>
      </dgm:t>
    </dgm:pt>
    <dgm:pt modelId="{7FAFA81B-BBE9-485C-86CF-CA390F242584}" type="parTrans" cxnId="{8F3A65C1-E3A4-41A4-9DB0-60CEE60A87F9}">
      <dgm:prSet/>
      <dgm:spPr/>
      <dgm:t>
        <a:bodyPr/>
        <a:lstStyle/>
        <a:p>
          <a:endParaRPr lang="en-US"/>
        </a:p>
      </dgm:t>
    </dgm:pt>
    <dgm:pt modelId="{58DCD6BD-3961-4963-BEA8-2EBF21DF12E8}" type="sibTrans" cxnId="{8F3A65C1-E3A4-41A4-9DB0-60CEE60A87F9}">
      <dgm:prSet/>
      <dgm:spPr/>
      <dgm:t>
        <a:bodyPr/>
        <a:lstStyle/>
        <a:p>
          <a:endParaRPr lang="en-US"/>
        </a:p>
      </dgm:t>
    </dgm:pt>
    <dgm:pt modelId="{12ECDD74-7DDD-480C-A3DB-E7D6F29D94CC}" type="pres">
      <dgm:prSet presAssocID="{E9B0A3B9-E53F-440D-97E1-D480E4547BB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DCA2E4-2AB8-4503-ACFD-05454CAA4093}" type="pres">
      <dgm:prSet presAssocID="{E9B0A3B9-E53F-440D-97E1-D480E4547BBB}" presName="dummyMaxCanvas" presStyleCnt="0"/>
      <dgm:spPr/>
    </dgm:pt>
    <dgm:pt modelId="{F77A490E-05D9-4CC1-83C5-D1C1E0099800}" type="pres">
      <dgm:prSet presAssocID="{E9B0A3B9-E53F-440D-97E1-D480E4547BBB}" presName="parentComposite" presStyleCnt="0"/>
      <dgm:spPr/>
    </dgm:pt>
    <dgm:pt modelId="{6488E647-4989-4738-916E-8B08B8ACF6AF}" type="pres">
      <dgm:prSet presAssocID="{E9B0A3B9-E53F-440D-97E1-D480E4547BBB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001C30FF-86DB-42DF-98A5-9669869D3EC0}" type="pres">
      <dgm:prSet presAssocID="{E9B0A3B9-E53F-440D-97E1-D480E4547BBB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4504DB5C-CDF1-4494-A9A5-E57D124B7F9D}" type="pres">
      <dgm:prSet presAssocID="{E9B0A3B9-E53F-440D-97E1-D480E4547BBB}" presName="childrenComposite" presStyleCnt="0"/>
      <dgm:spPr/>
    </dgm:pt>
    <dgm:pt modelId="{E914FA63-E09D-43ED-9854-4AF873A214C8}" type="pres">
      <dgm:prSet presAssocID="{E9B0A3B9-E53F-440D-97E1-D480E4547BBB}" presName="dummyMaxCanvas_ChildArea" presStyleCnt="0"/>
      <dgm:spPr/>
    </dgm:pt>
    <dgm:pt modelId="{62342D60-DBC9-44C7-9ABC-5EAF6F3F16DB}" type="pres">
      <dgm:prSet presAssocID="{E9B0A3B9-E53F-440D-97E1-D480E4547BBB}" presName="fulcrum" presStyleLbl="alignAccFollowNode1" presStyleIdx="2" presStyleCnt="4"/>
      <dgm:spPr>
        <a:solidFill>
          <a:schemeClr val="tx1">
            <a:alpha val="90000"/>
          </a:schemeClr>
        </a:solidFill>
      </dgm:spPr>
    </dgm:pt>
    <dgm:pt modelId="{ACCA6F7D-0B62-445B-9A47-D64388A311F3}" type="pres">
      <dgm:prSet presAssocID="{E9B0A3B9-E53F-440D-97E1-D480E4547BBB}" presName="balance_11" presStyleLbl="alignAccFollowNode1" presStyleIdx="3" presStyleCnt="4" custAng="20266672">
        <dgm:presLayoutVars>
          <dgm:bulletEnabled val="1"/>
        </dgm:presLayoutVars>
      </dgm:prSet>
      <dgm:spPr>
        <a:solidFill>
          <a:schemeClr val="tx1">
            <a:alpha val="90000"/>
          </a:schemeClr>
        </a:solidFill>
      </dgm:spPr>
    </dgm:pt>
    <dgm:pt modelId="{53F85E13-E01A-47D0-ADB7-9F8DEA6C25A7}" type="pres">
      <dgm:prSet presAssocID="{E9B0A3B9-E53F-440D-97E1-D480E4547BBB}" presName="left_11_1" presStyleLbl="node1" presStyleIdx="0" presStyleCnt="2" custScaleY="88340" custLinFactNeighborX="-3646" custLinFactNeighborY="69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68AA6-F502-461A-8B3B-5676D115F522}" type="pres">
      <dgm:prSet presAssocID="{E9B0A3B9-E53F-440D-97E1-D480E4547BBB}" presName="right_11_1" presStyleLbl="node1" presStyleIdx="1" presStyleCnt="2" custScaleX="101042" custScaleY="277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A7370B-7095-4BD4-A3E0-ADC4B55F49AC}" srcId="{E7FDF2D2-AE06-421F-8AA2-DACD0D1354ED}" destId="{00293EEB-A5FB-4989-BD50-5EDBE11F2452}" srcOrd="0" destOrd="0" parTransId="{B1616E7C-6ED2-4EFD-A6DF-77B8930B210A}" sibTransId="{8EDEB7C1-49FA-49DF-AD3D-0E1F4EFF4E56}"/>
    <dgm:cxn modelId="{244A158D-E836-41AB-AAB5-A3D50AC527F3}" type="presOf" srcId="{E7FDF2D2-AE06-421F-8AA2-DACD0D1354ED}" destId="{001C30FF-86DB-42DF-98A5-9669869D3EC0}" srcOrd="0" destOrd="0" presId="urn:microsoft.com/office/officeart/2005/8/layout/balance1"/>
    <dgm:cxn modelId="{FBB99FCA-6F4D-40C8-B117-EA38C3EFC44E}" type="presOf" srcId="{00293EEB-A5FB-4989-BD50-5EDBE11F2452}" destId="{56C68AA6-F502-461A-8B3B-5676D115F522}" srcOrd="0" destOrd="0" presId="urn:microsoft.com/office/officeart/2005/8/layout/balance1"/>
    <dgm:cxn modelId="{8F3A65C1-E3A4-41A4-9DB0-60CEE60A87F9}" srcId="{91AF249A-9148-4D24-A36E-94B2C78FD73C}" destId="{A43F05F3-965E-4A42-96F8-073FC91B134A}" srcOrd="0" destOrd="0" parTransId="{7FAFA81B-BBE9-485C-86CF-CA390F242584}" sibTransId="{58DCD6BD-3961-4963-BEA8-2EBF21DF12E8}"/>
    <dgm:cxn modelId="{42166F56-65CA-4CC6-A046-B9AF03556F53}" type="presOf" srcId="{E9B0A3B9-E53F-440D-97E1-D480E4547BBB}" destId="{12ECDD74-7DDD-480C-A3DB-E7D6F29D94CC}" srcOrd="0" destOrd="0" presId="urn:microsoft.com/office/officeart/2005/8/layout/balance1"/>
    <dgm:cxn modelId="{6196E68A-A84B-411D-AA97-B8F23DFA39B7}" type="presOf" srcId="{91AF249A-9148-4D24-A36E-94B2C78FD73C}" destId="{6488E647-4989-4738-916E-8B08B8ACF6AF}" srcOrd="0" destOrd="0" presId="urn:microsoft.com/office/officeart/2005/8/layout/balance1"/>
    <dgm:cxn modelId="{F8A4BF58-CD67-45ED-98D5-6D7D78EC93E1}" srcId="{E9B0A3B9-E53F-440D-97E1-D480E4547BBB}" destId="{91AF249A-9148-4D24-A36E-94B2C78FD73C}" srcOrd="0" destOrd="0" parTransId="{93E81BCA-22E4-442B-9FE0-A919CF95FE4E}" sibTransId="{54EEF671-2C39-4F90-9737-874ECF0C53B9}"/>
    <dgm:cxn modelId="{3E52D297-D04E-4481-B653-4E2E12404578}" srcId="{E9B0A3B9-E53F-440D-97E1-D480E4547BBB}" destId="{E7FDF2D2-AE06-421F-8AA2-DACD0D1354ED}" srcOrd="1" destOrd="0" parTransId="{3A28B5AA-84EB-4F6D-B74F-A6D7FA570474}" sibTransId="{51B46F5A-15AD-4C8C-AEE8-BFCAC521DB44}"/>
    <dgm:cxn modelId="{CF6D5EF3-8AA8-4911-A1E4-36E93FC4782B}" type="presOf" srcId="{A43F05F3-965E-4A42-96F8-073FC91B134A}" destId="{53F85E13-E01A-47D0-ADB7-9F8DEA6C25A7}" srcOrd="0" destOrd="0" presId="urn:microsoft.com/office/officeart/2005/8/layout/balance1"/>
    <dgm:cxn modelId="{EE4F4BB5-3408-478A-88AE-88A6CAE2589B}" type="presParOf" srcId="{12ECDD74-7DDD-480C-A3DB-E7D6F29D94CC}" destId="{53DCA2E4-2AB8-4503-ACFD-05454CAA4093}" srcOrd="0" destOrd="0" presId="urn:microsoft.com/office/officeart/2005/8/layout/balance1"/>
    <dgm:cxn modelId="{96B49444-9F70-4B80-B10B-B84A77438FB9}" type="presParOf" srcId="{12ECDD74-7DDD-480C-A3DB-E7D6F29D94CC}" destId="{F77A490E-05D9-4CC1-83C5-D1C1E0099800}" srcOrd="1" destOrd="0" presId="urn:microsoft.com/office/officeart/2005/8/layout/balance1"/>
    <dgm:cxn modelId="{E6F50024-8963-40D4-B042-5DFF6DA71C73}" type="presParOf" srcId="{F77A490E-05D9-4CC1-83C5-D1C1E0099800}" destId="{6488E647-4989-4738-916E-8B08B8ACF6AF}" srcOrd="0" destOrd="0" presId="urn:microsoft.com/office/officeart/2005/8/layout/balance1"/>
    <dgm:cxn modelId="{FAF91C05-6784-48BE-B76E-C4BD86D8768C}" type="presParOf" srcId="{F77A490E-05D9-4CC1-83C5-D1C1E0099800}" destId="{001C30FF-86DB-42DF-98A5-9669869D3EC0}" srcOrd="1" destOrd="0" presId="urn:microsoft.com/office/officeart/2005/8/layout/balance1"/>
    <dgm:cxn modelId="{E5F9EB80-B164-4457-A14C-E4EFA20389D9}" type="presParOf" srcId="{12ECDD74-7DDD-480C-A3DB-E7D6F29D94CC}" destId="{4504DB5C-CDF1-4494-A9A5-E57D124B7F9D}" srcOrd="2" destOrd="0" presId="urn:microsoft.com/office/officeart/2005/8/layout/balance1"/>
    <dgm:cxn modelId="{3108C742-DCAF-46F1-90F1-BC2D7D7E3CD9}" type="presParOf" srcId="{4504DB5C-CDF1-4494-A9A5-E57D124B7F9D}" destId="{E914FA63-E09D-43ED-9854-4AF873A214C8}" srcOrd="0" destOrd="0" presId="urn:microsoft.com/office/officeart/2005/8/layout/balance1"/>
    <dgm:cxn modelId="{DB4EAE69-064B-440A-ADA1-7777E9C90916}" type="presParOf" srcId="{4504DB5C-CDF1-4494-A9A5-E57D124B7F9D}" destId="{62342D60-DBC9-44C7-9ABC-5EAF6F3F16DB}" srcOrd="1" destOrd="0" presId="urn:microsoft.com/office/officeart/2005/8/layout/balance1"/>
    <dgm:cxn modelId="{01B1A4AB-BD17-4E5A-B0BF-C1809ABA7F6C}" type="presParOf" srcId="{4504DB5C-CDF1-4494-A9A5-E57D124B7F9D}" destId="{ACCA6F7D-0B62-445B-9A47-D64388A311F3}" srcOrd="2" destOrd="0" presId="urn:microsoft.com/office/officeart/2005/8/layout/balance1"/>
    <dgm:cxn modelId="{D22DE2E1-2232-4E4D-92DF-0DAF1E6F1116}" type="presParOf" srcId="{4504DB5C-CDF1-4494-A9A5-E57D124B7F9D}" destId="{53F85E13-E01A-47D0-ADB7-9F8DEA6C25A7}" srcOrd="3" destOrd="0" presId="urn:microsoft.com/office/officeart/2005/8/layout/balance1"/>
    <dgm:cxn modelId="{D8705BCD-ADD4-44AE-B8D6-BC3AAA2987B2}" type="presParOf" srcId="{4504DB5C-CDF1-4494-A9A5-E57D124B7F9D}" destId="{56C68AA6-F502-461A-8B3B-5676D115F522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77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77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788FA8C-41FB-4C02-9E68-1F222DAAACC2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43343" cy="46577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1738"/>
            <a:ext cx="3043343" cy="46577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98092F7-3673-424B-8958-15A60B20D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15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6044-9D04-4539-8CC6-3934E831EB3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81150"/>
            <a:ext cx="4040188" cy="278607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9756"/>
            <a:ext cx="4040188" cy="2769394"/>
          </a:xfrm>
        </p:spPr>
        <p:txBody>
          <a:bodyPr>
            <a:normAutofit/>
          </a:bodyPr>
          <a:lstStyle>
            <a:lvl1pPr>
              <a:defRPr sz="1600">
                <a:latin typeface="+mn-lt"/>
              </a:defRPr>
            </a:lvl1pPr>
            <a:lvl2pPr>
              <a:defRPr sz="14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81150"/>
            <a:ext cx="4041775" cy="278607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59756"/>
            <a:ext cx="4041775" cy="2769394"/>
          </a:xfrm>
        </p:spPr>
        <p:txBody>
          <a:bodyPr>
            <a:normAutofit/>
          </a:bodyPr>
          <a:lstStyle>
            <a:lvl1pPr>
              <a:defRPr sz="1600">
                <a:latin typeface="+mn-lt"/>
              </a:defRPr>
            </a:lvl1pPr>
            <a:lvl2pPr>
              <a:defRPr sz="14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A2765DC-0B9D-4BCA-93E3-C4E3EAAF90F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1D6B0E5-E0CD-4EA2-BB8D-52D7CEDFA961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6046920-9CCB-445B-9021-8B4B78EA4F1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40800"/>
            <a:ext cx="3008313" cy="871538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40802"/>
            <a:ext cx="5111750" cy="41121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312339"/>
            <a:ext cx="3008313" cy="32406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25D3D07-76A5-4F72-8B53-D142CD1D0C62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F04E9B8-94CF-448F-A46D-94366974D8D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E8444-F444-4566-BE61-96579C24CDE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NNSTOY-logo-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F430-01A9-4800-AB3D-4C742FD7150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457200" y="1428750"/>
            <a:ext cx="8229600" cy="32004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pic>
        <p:nvPicPr>
          <p:cNvPr id="8" name="Picture 7" descr="NNSTOY-logo-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84785D2-0FBD-439A-9963-647A60884F36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457200" y="1428750"/>
            <a:ext cx="8229600" cy="32004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2 w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84785D2-0FBD-439A-9963-647A60884F36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457200" y="1428750"/>
            <a:ext cx="8229600" cy="32004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pic>
        <p:nvPicPr>
          <p:cNvPr id="11" name="Picture 10" descr="NNSTOY-logo-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55245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812506"/>
            <a:ext cx="2133600" cy="273844"/>
          </a:xfrm>
        </p:spPr>
        <p:txBody>
          <a:bodyPr/>
          <a:lstStyle/>
          <a:p>
            <a:fld id="{FE03D4A2-6D9A-4CA0-A2F9-645B3BCDD903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12506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812506"/>
            <a:ext cx="2133600" cy="273844"/>
          </a:xfrm>
        </p:spPr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NNSTOY-logo-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A3B7-10C1-4281-817E-976B4C4427BF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2383631"/>
            <a:ext cx="7772400" cy="110251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3486150"/>
            <a:ext cx="6400800" cy="7429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NSTOY-logo-1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1828800" y="667120"/>
            <a:ext cx="4800600" cy="137123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55245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812506"/>
            <a:ext cx="2133600" cy="27384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0DDCC8B-CA1B-4FF7-B18F-8E8BD3857F3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12506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812506"/>
            <a:ext cx="2133600" cy="27384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5F17-EE08-4E90-A178-64ABA82E15F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305800" cy="55245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123951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aseline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1 text</a:t>
            </a:r>
            <a:endParaRPr lang="en-US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2 text</a:t>
            </a:r>
            <a:endParaRPr lang="en-US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3 text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6"/>
          </p:nvPr>
        </p:nvSpPr>
        <p:spPr>
          <a:xfrm>
            <a:off x="457200" y="2293143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idx="17"/>
          </p:nvPr>
        </p:nvSpPr>
        <p:spPr>
          <a:xfrm>
            <a:off x="3276600" y="1123950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8"/>
          </p:nvPr>
        </p:nvSpPr>
        <p:spPr>
          <a:xfrm>
            <a:off x="3276600" y="2293142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9"/>
          </p:nvPr>
        </p:nvSpPr>
        <p:spPr>
          <a:xfrm>
            <a:off x="6096000" y="1123950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0"/>
          </p:nvPr>
        </p:nvSpPr>
        <p:spPr>
          <a:xfrm>
            <a:off x="6096000" y="2293142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23" name="Picture 22" descr="NNSTOY-logo-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305800" cy="55245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8325F17-EE08-4E90-A178-64ABA82E15F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123951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aseline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1 text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2 text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3 text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6"/>
          </p:nvPr>
        </p:nvSpPr>
        <p:spPr>
          <a:xfrm>
            <a:off x="457200" y="2293143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7"/>
          </p:nvPr>
        </p:nvSpPr>
        <p:spPr>
          <a:xfrm>
            <a:off x="3276600" y="1123950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8"/>
          </p:nvPr>
        </p:nvSpPr>
        <p:spPr>
          <a:xfrm>
            <a:off x="3276600" y="2293142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idx="19"/>
          </p:nvPr>
        </p:nvSpPr>
        <p:spPr>
          <a:xfrm>
            <a:off x="6096000" y="1123950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20"/>
          </p:nvPr>
        </p:nvSpPr>
        <p:spPr>
          <a:xfrm>
            <a:off x="6096000" y="2293142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 with image 2 w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305800" cy="55245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8325F17-EE08-4E90-A178-64ABA82E15F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123951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aseline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1 text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2 text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2571750"/>
            <a:ext cx="2667000" cy="1905000"/>
          </a:xfrm>
        </p:spPr>
        <p:txBody>
          <a:bodyPr numCol="1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DINPro-Light" pitchFamily="50" charset="0"/>
                <a:ea typeface="+mn-ea"/>
                <a:cs typeface="+mn-cs"/>
              </a:rPr>
              <a:t>Column 3 text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6"/>
          </p:nvPr>
        </p:nvSpPr>
        <p:spPr>
          <a:xfrm>
            <a:off x="457200" y="2293143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7"/>
          </p:nvPr>
        </p:nvSpPr>
        <p:spPr>
          <a:xfrm>
            <a:off x="3276600" y="1123950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8"/>
          </p:nvPr>
        </p:nvSpPr>
        <p:spPr>
          <a:xfrm>
            <a:off x="3276600" y="2293142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idx="19"/>
          </p:nvPr>
        </p:nvSpPr>
        <p:spPr>
          <a:xfrm>
            <a:off x="6096000" y="1123950"/>
            <a:ext cx="2667000" cy="1143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20"/>
          </p:nvPr>
        </p:nvSpPr>
        <p:spPr>
          <a:xfrm>
            <a:off x="6096000" y="2293142"/>
            <a:ext cx="2667000" cy="278607"/>
          </a:xfrm>
        </p:spPr>
        <p:txBody>
          <a:bodyPr anchor="b">
            <a:noAutofit/>
          </a:bodyPr>
          <a:lstStyle>
            <a:lvl1pPr marL="0" indent="0" algn="l"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9" name="Picture 18" descr="NNSTOY-logo-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02D29-66EE-434F-8018-D3FAF5434DA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1949"/>
            <a:ext cx="2057400" cy="42326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1949"/>
            <a:ext cx="6019800" cy="42326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59042-37FC-4302-9ED9-E10D29044AD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o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w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NNSTOY-logo-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wo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DF8197D-8EB8-47C6-B94F-AF0402513CE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w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DF8197D-8EB8-47C6-B94F-AF0402513CE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NNSTOY-logo-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NSTOY-logo-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34400" y="4642900"/>
            <a:ext cx="546535" cy="4048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DFE22-3A4F-4E40-90B5-DD3F7EC1236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2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DFE22-3A4F-4E40-90B5-DD3F7EC1236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NSTOY-logo-1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1828800" y="667120"/>
            <a:ext cx="4800600" cy="137123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85750"/>
            <a:ext cx="9144000" cy="4846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2550"/>
            <a:ext cx="4038600" cy="32420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2549"/>
            <a:ext cx="4038600" cy="32420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DCC9B67-3E75-41A1-A9CA-31FD5D416F33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/>
            </a:gs>
            <a:gs pos="82000">
              <a:schemeClr val="bg2">
                <a:lumMod val="85000"/>
              </a:schemeClr>
            </a:gs>
            <a:gs pos="5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49"/>
            <a:ext cx="8229600" cy="3165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2"/>
                </a:solidFill>
                <a:latin typeface="+mn-lt"/>
              </a:defRPr>
            </a:lvl1pPr>
          </a:lstStyle>
          <a:p>
            <a:fld id="{814FA3B7-10C1-4281-817E-976B4C4427BF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2"/>
                </a:solidFill>
                <a:latin typeface="+mn-lt"/>
              </a:defRPr>
            </a:lvl1pPr>
          </a:lstStyle>
          <a:p>
            <a:fld id="{C7553BFF-C61A-4319-B72E-6D2D2AC9B2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33350"/>
            <a:ext cx="9144000" cy="1714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0" r:id="rId3"/>
    <p:sldLayoutId id="2147483673" r:id="rId4"/>
    <p:sldLayoutId id="2147483663" r:id="rId5"/>
    <p:sldLayoutId id="2147483674" r:id="rId6"/>
    <p:sldLayoutId id="2147483651" r:id="rId7"/>
    <p:sldLayoutId id="2147483672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60" r:id="rId15"/>
    <p:sldLayoutId id="2147483661" r:id="rId16"/>
    <p:sldLayoutId id="2147483662" r:id="rId17"/>
    <p:sldLayoutId id="2147483675" r:id="rId18"/>
    <p:sldLayoutId id="2147483666" r:id="rId19"/>
    <p:sldLayoutId id="2147483667" r:id="rId20"/>
    <p:sldLayoutId id="2147483668" r:id="rId21"/>
    <p:sldLayoutId id="2147483670" r:id="rId22"/>
    <p:sldLayoutId id="2147483676" r:id="rId23"/>
    <p:sldLayoutId id="2147483658" r:id="rId24"/>
    <p:sldLayoutId id="2147483659" r:id="rId25"/>
  </p:sldLayoutIdLst>
  <p:transition>
    <p:fade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52400" y="514350"/>
            <a:ext cx="8686800" cy="1102519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Highlights from </a:t>
            </a:r>
            <a:r>
              <a:rPr lang="en-US" sz="2800" b="1" i="1" dirty="0" smtClean="0"/>
              <a:t>The Right Trajectory </a:t>
            </a:r>
            <a:br>
              <a:rPr lang="en-US" sz="2800" b="1" i="1" dirty="0" smtClean="0"/>
            </a:br>
            <a:r>
              <a:rPr lang="en-US" sz="2000" i="1" dirty="0" smtClean="0"/>
              <a:t>State Teachers of the Year Compare Former and New State Assessments</a:t>
            </a:r>
            <a:endParaRPr lang="en-US" sz="20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62000" y="3714750"/>
            <a:ext cx="7543800" cy="106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Presented by Katherine Bassett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NNSTOY Executive Director and CEO, NJ State Teacher of the Year 2000</a:t>
            </a:r>
          </a:p>
          <a:p>
            <a:r>
              <a:rPr lang="en-US" u="sng" dirty="0" smtClean="0">
                <a:solidFill>
                  <a:schemeClr val="accent1"/>
                </a:solidFill>
              </a:rPr>
              <a:t>katherine@nnstoy.org </a:t>
            </a:r>
          </a:p>
          <a:p>
            <a:endParaRPr lang="en-US" b="1" dirty="0" smtClean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6044-9D04-4539-8CC6-3934E831EB3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2" descr="http://www.nnstoy.org/wp-content/uploads/2013/07/Katherine-Bassett-199x2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657350"/>
            <a:ext cx="1762039" cy="1930273"/>
          </a:xfrm>
          <a:prstGeom prst="rect">
            <a:avLst/>
          </a:prstGeom>
          <a:noFill/>
        </p:spPr>
      </p:pic>
      <p:pic>
        <p:nvPicPr>
          <p:cNvPr id="12" name="Picture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657350"/>
            <a:ext cx="1524000" cy="1905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7894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Jersey had a good test.  Now it has an </a:t>
            </a:r>
            <a:r>
              <a:rPr lang="en-US" b="1" dirty="0" smtClean="0"/>
              <a:t>even better </a:t>
            </a:r>
            <a:r>
              <a:rPr lang="en-US" dirty="0" smtClean="0"/>
              <a:t>one.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49"/>
            <a:ext cx="8077200" cy="9144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dirty="0" smtClean="0"/>
              <a:t>In evaluating 6 assessments (4 prior state tests and PARCC and Smarter Balanced), participating teachers found that PARCC and Smarter Balanced represented a step forward in 5 dimensions: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Diagram 7"/>
          <p:cNvGraphicFramePr/>
          <p:nvPr/>
        </p:nvGraphicFramePr>
        <p:xfrm>
          <a:off x="533400" y="2343150"/>
          <a:ext cx="7924800" cy="241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49"/>
            <a:ext cx="8229600" cy="2438401"/>
          </a:xfrm>
        </p:spPr>
        <p:txBody>
          <a:bodyPr/>
          <a:lstStyle/>
          <a:p>
            <a:r>
              <a:rPr lang="en-US" dirty="0" smtClean="0"/>
              <a:t>11 State Teachers of the Year (STOY) and Finalists – including 3 NJ STOYs –  reviewed the NJ ASK, PARCC*, and former Illinois summative assessments for 5</a:t>
            </a:r>
            <a:r>
              <a:rPr lang="en-US" baseline="30000" dirty="0" smtClean="0"/>
              <a:t>th</a:t>
            </a:r>
            <a:r>
              <a:rPr lang="en-US" dirty="0" smtClean="0"/>
              <a:t> grade reading and math. </a:t>
            </a:r>
          </a:p>
          <a:p>
            <a:r>
              <a:rPr lang="en-US" dirty="0" smtClean="0"/>
              <a:t>Each teacher spent at least 20 hours training, actually taking the tests, reviewing the tests for complexity, and sharing their analysis through a survey and a focus group discussion.</a:t>
            </a:r>
          </a:p>
          <a:p>
            <a:r>
              <a:rPr lang="en-US" dirty="0" smtClean="0"/>
              <a:t>NNSTOY worked with </a:t>
            </a:r>
            <a:r>
              <a:rPr lang="en-US" dirty="0" err="1" smtClean="0"/>
              <a:t>psychometricians</a:t>
            </a:r>
            <a:r>
              <a:rPr lang="en-US" dirty="0" smtClean="0"/>
              <a:t> and policy partners throughout the process.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3790950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* </a:t>
            </a:r>
            <a:r>
              <a:rPr lang="en-US" sz="1400" b="1" i="1" dirty="0" smtClean="0"/>
              <a:t>Teachers only formally reviewed the PARCC "end-of-year" assessment, though they had access to the PARCC "performance-based" assessment. As a result, the report's findings do not fully take into account some  PARCC elements, such as the extended response items that are intended to test students’ knowledge and skills more deeply. </a:t>
            </a:r>
            <a:endParaRPr lang="en-US" sz="1400" b="1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95300"/>
            <a:ext cx="8763000" cy="62865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PARCC better reflects the full range of cognitive complexity in a balanced way. </a:t>
            </a:r>
            <a:r>
              <a:rPr lang="en-US" sz="2000" b="1" i="1" dirty="0" smtClean="0"/>
              <a:t/>
            </a:r>
            <a:br>
              <a:rPr lang="en-US" sz="2000" b="1" i="1" dirty="0" smtClean="0"/>
            </a:b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64840" y="4807479"/>
            <a:ext cx="2895600" cy="273844"/>
          </a:xfrm>
        </p:spPr>
        <p:txBody>
          <a:bodyPr/>
          <a:lstStyle/>
          <a:p>
            <a:r>
              <a:rPr lang="en-US" sz="1000" b="1" i="1" dirty="0"/>
              <a:t>RESPONSE SCALE: </a:t>
            </a:r>
            <a:r>
              <a:rPr lang="en-US" sz="1000" b="1" dirty="0"/>
              <a:t>1 (less than needed), </a:t>
            </a:r>
            <a:r>
              <a:rPr lang="en-US" sz="1000" b="1" dirty="0" smtClean="0"/>
              <a:t>                     2 </a:t>
            </a:r>
            <a:r>
              <a:rPr lang="en-US" sz="1000" b="1" dirty="0"/>
              <a:t>(enough/about right) or 3 (more than needed)</a:t>
            </a:r>
            <a:endParaRPr lang="en-US" sz="10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076" name="AutoShape 4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6" name="AutoShape 14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7" name="Diagram 16"/>
          <p:cNvGraphicFramePr/>
          <p:nvPr/>
        </p:nvGraphicFramePr>
        <p:xfrm>
          <a:off x="0" y="2343150"/>
          <a:ext cx="2971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Diagram 17"/>
          <p:cNvGraphicFramePr/>
          <p:nvPr/>
        </p:nvGraphicFramePr>
        <p:xfrm>
          <a:off x="3124200" y="2343150"/>
          <a:ext cx="28194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6400800" y="2266950"/>
          <a:ext cx="23622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6" name="Rectangle 15"/>
          <p:cNvSpPr/>
          <p:nvPr/>
        </p:nvSpPr>
        <p:spPr>
          <a:xfrm>
            <a:off x="304800" y="971550"/>
            <a:ext cx="2438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i="1" dirty="0" smtClean="0">
                <a:solidFill>
                  <a:schemeClr val="dk1"/>
                </a:solidFill>
              </a:rPr>
              <a:t>“This test strikes a </a:t>
            </a:r>
            <a:r>
              <a:rPr lang="en-US" sz="1400" b="1" i="1" dirty="0" smtClean="0">
                <a:solidFill>
                  <a:schemeClr val="dk1"/>
                </a:solidFill>
              </a:rPr>
              <a:t>balance between </a:t>
            </a:r>
            <a:r>
              <a:rPr lang="en-US" sz="1400" i="1" dirty="0" smtClean="0">
                <a:solidFill>
                  <a:schemeClr val="dk1"/>
                </a:solidFill>
              </a:rPr>
              <a:t>the number of items that require </a:t>
            </a:r>
            <a:r>
              <a:rPr lang="en-US" sz="1400" b="1" i="1" dirty="0" smtClean="0">
                <a:solidFill>
                  <a:schemeClr val="dk1"/>
                </a:solidFill>
              </a:rPr>
              <a:t>recall responses </a:t>
            </a:r>
            <a:r>
              <a:rPr lang="en-US" sz="1400" i="1" dirty="0" smtClean="0">
                <a:solidFill>
                  <a:schemeClr val="dk1"/>
                </a:solidFill>
              </a:rPr>
              <a:t>and responses that require </a:t>
            </a:r>
            <a:r>
              <a:rPr lang="en-US" sz="1400" b="1" i="1" dirty="0" smtClean="0">
                <a:solidFill>
                  <a:schemeClr val="dk1"/>
                </a:solidFill>
              </a:rPr>
              <a:t>higher-level cognitive skills." 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0" y="1047750"/>
            <a:ext cx="2514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dk1"/>
                </a:solidFill>
              </a:rPr>
              <a:t>"Items that require </a:t>
            </a:r>
            <a:r>
              <a:rPr lang="en-US" sz="1400" b="1" i="1" dirty="0" smtClean="0">
                <a:solidFill>
                  <a:schemeClr val="dk1"/>
                </a:solidFill>
              </a:rPr>
              <a:t>application of skills</a:t>
            </a:r>
            <a:r>
              <a:rPr lang="en-US" sz="1400" i="1" dirty="0" smtClean="0">
                <a:solidFill>
                  <a:schemeClr val="dk1"/>
                </a:solidFill>
              </a:rPr>
              <a:t>, such as graphing, categorizing, organizing, predicting, and estimating." 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6400800" y="971550"/>
            <a:ext cx="2438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dk1"/>
                </a:solidFill>
              </a:rPr>
              <a:t>"Items that require students to demonstrate </a:t>
            </a:r>
            <a:r>
              <a:rPr lang="en-US" sz="1400" b="1" i="1" dirty="0" smtClean="0">
                <a:solidFill>
                  <a:schemeClr val="dk1"/>
                </a:solidFill>
              </a:rPr>
              <a:t>strategic and extended thinking skills</a:t>
            </a:r>
            <a:r>
              <a:rPr lang="en-US" sz="1400" i="1" dirty="0" smtClean="0">
                <a:solidFill>
                  <a:schemeClr val="dk1"/>
                </a:solidFill>
              </a:rPr>
              <a:t>, such as investigation, analysis, and design." </a:t>
            </a:r>
            <a:endParaRPr lang="en-US" sz="14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819400" y="971550"/>
            <a:ext cx="0" cy="381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172200" y="971550"/>
            <a:ext cx="0" cy="381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1950"/>
            <a:ext cx="8763000" cy="62865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PARCC provides information relevant to a wider range of performers.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52322" y="4807901"/>
            <a:ext cx="3067478" cy="273844"/>
          </a:xfrm>
        </p:spPr>
        <p:txBody>
          <a:bodyPr/>
          <a:lstStyle/>
          <a:p>
            <a:r>
              <a:rPr lang="en-US" sz="1100" b="1" i="1" dirty="0" smtClean="0"/>
              <a:t>RESPONSE SCALE: </a:t>
            </a:r>
            <a:r>
              <a:rPr lang="en-US" sz="1100" b="1" dirty="0" smtClean="0"/>
              <a:t>1 (less than needed),                  2 (enough/about right) or 3 (more than needed)</a:t>
            </a:r>
            <a:endParaRPr lang="en-US" sz="1100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076" name="AutoShape 4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6" name="AutoShape 14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7" name="Diagram 16"/>
          <p:cNvGraphicFramePr/>
          <p:nvPr/>
        </p:nvGraphicFramePr>
        <p:xfrm>
          <a:off x="304800" y="2343150"/>
          <a:ext cx="2971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Rectangle 15"/>
          <p:cNvSpPr/>
          <p:nvPr/>
        </p:nvSpPr>
        <p:spPr>
          <a:xfrm>
            <a:off x="5638800" y="1047750"/>
            <a:ext cx="2438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i="1" dirty="0" smtClean="0">
                <a:solidFill>
                  <a:schemeClr val="dk1"/>
                </a:solidFill>
              </a:rPr>
              <a:t>"</a:t>
            </a:r>
            <a:r>
              <a:rPr lang="en-US" sz="1400" i="1" dirty="0" smtClean="0"/>
              <a:t>Number of items that require </a:t>
            </a:r>
            <a:r>
              <a:rPr lang="en-US" sz="1400" b="1" i="1" dirty="0" smtClean="0"/>
              <a:t>complex thinking skills needed to distinguish high-performing from mid-performing </a:t>
            </a:r>
            <a:r>
              <a:rPr lang="en-US" sz="1400" i="1" dirty="0" smtClean="0"/>
              <a:t>5th grade students." </a:t>
            </a:r>
            <a:r>
              <a:rPr lang="en-US" sz="1400" b="1" i="1" dirty="0" smtClean="0"/>
              <a:t>	</a:t>
            </a:r>
          </a:p>
          <a:p>
            <a:pPr>
              <a:defRPr/>
            </a:pPr>
            <a:r>
              <a:rPr lang="en-US" sz="1400" b="1" i="1" dirty="0" smtClean="0">
                <a:solidFill>
                  <a:schemeClr val="dk1"/>
                </a:solidFill>
              </a:rPr>
              <a:t>	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4572000" y="971550"/>
            <a:ext cx="38100" cy="3657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85800" y="895350"/>
            <a:ext cx="2438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i="1" dirty="0" smtClean="0">
                <a:solidFill>
                  <a:schemeClr val="dk1"/>
                </a:solidFill>
              </a:rPr>
              <a:t>"</a:t>
            </a:r>
            <a:r>
              <a:rPr lang="en-US" sz="1400" i="1" dirty="0" smtClean="0"/>
              <a:t>Number of items that require </a:t>
            </a:r>
            <a:r>
              <a:rPr lang="en-US" sz="1400" b="1" i="1" dirty="0" smtClean="0"/>
              <a:t>application of skills needed to distinguish mid-performing from low-performing </a:t>
            </a:r>
            <a:r>
              <a:rPr lang="en-US" sz="1400" i="1" dirty="0" smtClean="0"/>
              <a:t>5th grade students." </a:t>
            </a:r>
            <a:r>
              <a:rPr lang="en-US" sz="1400" b="1" i="1" dirty="0" smtClean="0"/>
              <a:t>	</a:t>
            </a:r>
          </a:p>
          <a:p>
            <a:pPr>
              <a:defRPr/>
            </a:pPr>
            <a:r>
              <a:rPr lang="en-US" sz="1400" b="1" i="1" dirty="0" smtClean="0">
                <a:solidFill>
                  <a:schemeClr val="dk1"/>
                </a:solidFill>
              </a:rPr>
              <a:t>	</a:t>
            </a:r>
          </a:p>
        </p:txBody>
      </p:sp>
      <p:graphicFrame>
        <p:nvGraphicFramePr>
          <p:cNvPr id="26" name="Diagram 25"/>
          <p:cNvGraphicFramePr/>
          <p:nvPr/>
        </p:nvGraphicFramePr>
        <p:xfrm>
          <a:off x="5486400" y="2343150"/>
          <a:ext cx="2971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1950"/>
            <a:ext cx="8763000" cy="62865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Parting Thoughts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7192-7504-4F30-B9BE-6A34A95C606C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3BFF-C61A-4319-B72E-6D2D2AC9B2B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076" name="AutoShape 4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6" name="AutoShape 14" descr="data:image/png;base64,iVBORw0KGgoAAAANSUhEUgAAAREAAAC5CAMAAAA4cvuLAAAAgVBMVEX///8AAAD4+Ph9fX2ioqKUlJTg4ODLy8stLS0bGxs/Pz/19fXq6urn5+fX19eBgYGNjY3u7u7AwMCIiIizs7N0dHTb29tsbGyqqqrS0tLGxsabm5u5ublFRUWlpaVLS0s0NDReXl4TExNVVVUQEBBnZ2cnJyddXV0iIiIyMjJISEiDPHQ+AAAKDUlEQVR4nO2dCXeiPBSGAUGtioBbXXAbl6/t//+BnyJCthuSQAnpyXvOTOcMQuHxzXZzExzHysrKysrKysrKysrKysqqSuNZvIzTfp0rzE/D/aKxG9KtxdXNtE+VLzHKLhA0eFM6tXMLDadql1jk5yfN3pkmDVxUajY552fPGr43PdpjRNxQ5Rqn/GS/6ZvToRUORK0u+MpPnjd9dzq0I4goPVSUnzxo+u50KCKIqD3U7FlubnXa7+6o10Cheaj/aKgavS99wkvNUvk6rntu8K50aoIRGateZvs4ucnb0im02HwoX+VZj8QN3pVOJR8lkavqRebZ6Zsm70ujtohJFJ8p7/cOvWbvTJv8ksg/pYpkfK9dMXdMcYlkOFE4f1mc/jcGNg6G5Cr/UMhY8c+UG+eA1CWfsl3PI3LynxjrPbVBGhzXvfjbFRbqSFaDbbqLPv87jk6n0/fjz/6yDNJBNlCeoqeedNz9b+gcLy9YV829fty/R6Of/ej0ff+4uoCGy3QcYP+jGHPqmrbBwp+Qo2A1/ZFiE60O49gJL9UPXKn/dD9LIxqkoe8Ej3Z38F2byOlPtDaR0/edJBuWDGr75C8ESQaLJxEnfjUvk92oFpG/MLiJvIxIUo5d+4M0Xe/iqLfMFM3jnb9epOlsO9j0w8Rzxpu098Emco+Nb24eFsmIvE0irM2SzcS9B2YXnYdFXkQS6QBH+AmVncv2F+60JW2e07UZEWcuPye3HUJM9sYyeVokJyJvEnq+B/XJquFbbUeb9fPvFxEnkg+P9GEirhub2DnJLPImomASjkceGpo3pzXNLPImomASPhEDw9EvixRE5E1SRcT9MaslXh1eP99E5E1C1SPHfhrc0PDBVT1RR4N6+c+CiLRJQpJINvgdz85mlpzVG0RBRNokyRdB5Pa+9q38v7PyXGHbKmYTSiITyS/UI8eFUXEImQg6GVKZ9HfFv8rQl6xJyPDBoTw0KcMtVzOa4XLCCSESSiZMkEMb7NGRkmNCbmdYWAQlImsSnyCygo7ugAt0SJ/lP1EikibZ4EC+PfBwj32B7gixCEbEmUuZJPyHEaEiz8kIPlZoEcT+THuDhE5bY0T6cv4+YkQO9AfKwNKJHW6YvJOu9dY12HNjRCRNskCBXFkz6Wug3n3rpzj8pbNJWqIFHifSl5uGQlsb9re8KeNKrEoKRaqvy48XDYKBnEmcM6/MZBqXHznSWdVYsdPWl+thbQJBZAU9GaB3VcKpgJDZYcpHWGRSV1YOUXuS5UTSJHl//R/3M/fioW+ETfCJdk1NDtENI4lM5UyS59TwUx2TsuS4PlaJYUA0LUkhG1iqLpUziRARLJt4lBZMyLGiSt5XfZHzEBSRPNooKEEizuaEMIkHq35/NYjJ+Q0tpYbqg9HtrZRJRIk4HrkwgdZF4vc2J2qqiiaykTGJMJFHBQtMFxeSMmdTCqlWktEnkxkCSxBxvB4XiJ5sR3rKm0FkIzHIkCHyuDIvHUNLsgVjuM/qt0fi35YckcdQCCo6Rz091phu31hEBuImkSXiOOmNweNT0ziPFRFiju16wiaRJ+I8G/ioHPS6552+XIKAsYCVSWQgPA5VIpJrnCSe05trXE8+Yf1u9vhf2CR1iDwVxgdfaaFxI2JZBCAibJK6RHrj3VjbWmH2DBUQIxIdmdck8qjZAvY31YZ2zF8MENkKmqQmkaXjBdKTiU0JmOmG4oiCJqlH5FGzPYjoMsmO3QWCiGzF1h/VI7L0MiKyk4nNCEqGAGPNYiapReTZ+D2JZJn5rcsHeskgETGT1CLybOMzIvQA9PeVQE0cPB/xCR1AVYdIVlgyIjpMAlmEQ2QmYpI6RLKow4uI5GRiA4J7QZw5qxt4pFQNIq/69EVEOjO/tnwwCZlDRMQkNYi8AlM5kbZNMo7AQ7x5TQGTqBPJm9ycSNsmgS3CJSJgEnUiecT3TURyxrmmPE5GC/dOqk2iTOTdK3sTUVm+oa4DZykDl8isMpajTORdSgoiqzZNwut+8t1aaRJVIkWspiCisnxDVTyLVBBJq0yiSqSI+JZEWjQJt/NZUaNVdVwViZThvJKI02vLJGB3NVMFkSqTKBIpe+0IEdncFWXx64KqVq/CJGpEkIgvQkRiCqCesPw5aVVMxqoRQcJ5KJHWTBIe+Q/N0bKqaCsRQScFUCJ4zuCvav2P/+CALtVrvJWIoOE8jIhc7kotJXMFHiIzjypEsHAeRkR4CqAJhfOq9A1M16XYHgAqRLDGDyfSokkeSg57PoVSe180pqVABI/44kRaNclTm+jER5HhiCVWdCsQwQfiBJF2TZLdwDT+j0PjfuP35yjJEyEmBQgiYtHdppVMd8sLVat8n6N1X7ofLU+EGGWRRNo3yVvJpL9d74J4Po8DfzEIE7VBhTQRMuJLEtFjkgYlTYQciFNE9JmkGckSoSK+FBHTTSJLZE12c2giUvm03ZMkETriSxMx3CSSRCiLsIjI5NN2T5JE6C4pg0jrHddGJUeEtgiTiNEmkSPC+PJZRIw2iRQRhkXYRCSSrjsnKSKsRoRJxOn8snpYMkRYFgGIiCddd04yRJiTAmwiBptEZHVrLqZFICKi+bTd03u/eYHlQux5I4CIA2e8dFveO8xS3V6u2dAgIoL5tJ1TuRFNZegNGK1ARAw1CfK+l6rh2QIoVyARoVTJzgldw1sxuwMVK5CIkSbBds3jr1+GLMIhUp3g1D3hm11xaxKw5oWJmGgSfIs4XuhrAZYpDpHKBKfOidhYkZenAjfOHCLmmQR7WYvrjuBPpnC1yyPCOa2bIlJ1rvBKKs4ohUfEuNENuX8GmE3A+665RODqp5s6E0TALhXvq+YSMc0kZDIXtPyB22bwiYDdmE5qTGZeQF8ot8ngEzHLJBNoV2NC/L5nBRFgxNxNUXuBs/vxXm/scZQEDu/w2CSTUPvFs4mEx4/7kKMP7sGjSa/EoYjsgQ/WeBVbZT5tpzQlb38E5edO+Fs6gToZFiKhiJzgL7QPvRSJow/ftPebUES+eRYP53J511+Bnl0W62hDPsSQX+iThfj76X7WRlUguWaUzSvTgvuBSJLxPTKpgUEUUI8ikgob+qzdv0rt46lp1UehM/U0gvNw3tTvsTbP+7rF+vdJr6GEftGtyEYDb3nJM502Wn7ebp+9OPDTlWesN3Kx+l2GvIfkd0S9z+epv/FCW0WxGw0D3rnxSxpDrajGLQG1aga+Pty96NsTUJ9S/trQpZmvoFST500PAmO24XwRGt+WcjXbHy+Xy/HnBBcWWl+jY3bWxbwRW7XqrSrXsy9+I4JinehbaBQUgkFU3Q9cpdVwBAh8t7GQoKuOjrqfuEpUvOO3ddX9xFWiYmK/LZEkWK2yREi1Xmpc3U9cpf6y166MSyGysrKysrKysrKysrKysrKysrKysrKysrKy4ut/EqNrmOpGNF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ular Callout 21"/>
          <p:cNvSpPr/>
          <p:nvPr/>
        </p:nvSpPr>
        <p:spPr>
          <a:xfrm>
            <a:off x="685800" y="971550"/>
            <a:ext cx="7924800" cy="3276600"/>
          </a:xfrm>
          <a:prstGeom prst="wedgeRectCallout">
            <a:avLst>
              <a:gd name="adj1" fmla="val -31976"/>
              <a:gd name="adj2" fmla="val 7066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500" i="1" dirty="0" smtClean="0">
                <a:solidFill>
                  <a:schemeClr val="accent1"/>
                </a:solidFill>
              </a:rPr>
              <a:t>“I came with some preconceived ideas. </a:t>
            </a:r>
            <a:r>
              <a:rPr lang="en-US" sz="1500" b="1" i="1" dirty="0" smtClean="0">
                <a:solidFill>
                  <a:schemeClr val="accent1"/>
                </a:solidFill>
              </a:rPr>
              <a:t>PARCC was the boogeyman in my district </a:t>
            </a:r>
            <a:r>
              <a:rPr lang="en-US" sz="1500" i="1" dirty="0" smtClean="0">
                <a:solidFill>
                  <a:schemeClr val="accent1"/>
                </a:solidFill>
              </a:rPr>
              <a:t>– our whole district shut down in March because PARCC had come to town (you can’t touch computers, really high security, etc.). </a:t>
            </a:r>
            <a:r>
              <a:rPr lang="en-US" sz="1500" b="1" i="1" dirty="0" smtClean="0">
                <a:solidFill>
                  <a:schemeClr val="accent1"/>
                </a:solidFill>
              </a:rPr>
              <a:t>But looking at the actual form, I see that it’s a great test. </a:t>
            </a:r>
            <a:r>
              <a:rPr lang="en-US" sz="1500" i="1" dirty="0" smtClean="0">
                <a:solidFill>
                  <a:schemeClr val="accent1"/>
                </a:solidFill>
              </a:rPr>
              <a:t>In fact, I was surprised. I thought the rigor would be so high – but it was appropriate . </a:t>
            </a:r>
            <a:r>
              <a:rPr lang="en-US" sz="1500" b="1" i="1" dirty="0" smtClean="0">
                <a:solidFill>
                  <a:schemeClr val="accent1"/>
                </a:solidFill>
              </a:rPr>
              <a:t>. . I’ve spent 6 months grumbling about PARCC, but now I see that wasn’t warranted. We hadn’t seen the test – and media had stoked concerns from the public and parents. But that missed so much about what these tests are about.” </a:t>
            </a:r>
          </a:p>
          <a:p>
            <a:pPr algn="ctr">
              <a:lnSpc>
                <a:spcPct val="150000"/>
              </a:lnSpc>
            </a:pPr>
            <a:r>
              <a:rPr lang="en-US" sz="1500" b="1" i="1" dirty="0" smtClean="0">
                <a:solidFill>
                  <a:schemeClr val="accent1"/>
                </a:solidFill>
              </a:rPr>
              <a:t> </a:t>
            </a:r>
            <a:r>
              <a:rPr lang="en-US" sz="1500" i="1" dirty="0" smtClean="0">
                <a:solidFill>
                  <a:schemeClr val="accent1"/>
                </a:solidFill>
              </a:rPr>
              <a:t>- NJ Teacher of the Year</a:t>
            </a:r>
            <a:endParaRPr lang="en-US" sz="15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NSTOY Theme 110812">
  <a:themeElements>
    <a:clrScheme name="NNSTOY">
      <a:dk1>
        <a:srgbClr val="58585A"/>
      </a:dk1>
      <a:lt1>
        <a:sysClr val="window" lastClr="FFFFFF"/>
      </a:lt1>
      <a:dk2>
        <a:srgbClr val="58585A"/>
      </a:dk2>
      <a:lt2>
        <a:srgbClr val="FFFFFF"/>
      </a:lt2>
      <a:accent1>
        <a:srgbClr val="2C4F75"/>
      </a:accent1>
      <a:accent2>
        <a:srgbClr val="7481A7"/>
      </a:accent2>
      <a:accent3>
        <a:srgbClr val="A51E25"/>
      </a:accent3>
      <a:accent4>
        <a:srgbClr val="CB8670"/>
      </a:accent4>
      <a:accent5>
        <a:srgbClr val="2E909D"/>
      </a:accent5>
      <a:accent6>
        <a:srgbClr val="99BCC5"/>
      </a:accent6>
      <a:hlink>
        <a:srgbClr val="CB8670"/>
      </a:hlink>
      <a:folHlink>
        <a:srgbClr val="7481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NNSTOY Theme 110812</Template>
  <TotalTime>228</TotalTime>
  <Words>642</Words>
  <Application>Microsoft Office PowerPoint</Application>
  <PresentationFormat>On-screen Show (16:9)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DINPro-Light</vt:lpstr>
      <vt:lpstr>Wingdings</vt:lpstr>
      <vt:lpstr>NNSTOY Theme 110812</vt:lpstr>
      <vt:lpstr>Highlights from The Right Trajectory  State Teachers of the Year Compare Former and New State Assessments</vt:lpstr>
      <vt:lpstr>New Jersey had a good test.  Now it has an even better one.</vt:lpstr>
      <vt:lpstr>Methodology</vt:lpstr>
      <vt:lpstr>PARCC better reflects the full range of cognitive complexity in a balanced way.  </vt:lpstr>
      <vt:lpstr>PARCC provides information relevant to a wider range of performers. </vt:lpstr>
      <vt:lpstr>Parting Thoughts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Bassett</dc:creator>
  <cp:lastModifiedBy>Eric</cp:lastModifiedBy>
  <cp:revision>45</cp:revision>
  <cp:lastPrinted>2015-11-30T15:35:38Z</cp:lastPrinted>
  <dcterms:created xsi:type="dcterms:W3CDTF">2012-11-09T00:11:39Z</dcterms:created>
  <dcterms:modified xsi:type="dcterms:W3CDTF">2016-02-09T16:24:05Z</dcterms:modified>
</cp:coreProperties>
</file>