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slideLayouts/slideLayout17.xml" ContentType="application/vnd.openxmlformats-officedocument.presentationml.slideLayout+xml"/>
  <Override PartName="/ppt/theme/theme3.xml" ContentType="application/vnd.openxmlformats-officedocument.theme+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4.xml" ContentType="application/vnd.openxmlformats-officedocument.presentationml.notesSlide+xml"/>
  <Override PartName="/ppt/notesSlides/notesSlide5.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6.xml" ContentType="application/vnd.openxmlformats-officedocument.presentationml.notesSlid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notesSlides/notesSlide7.xml" ContentType="application/vnd.openxmlformats-officedocument.presentationml.notesSlid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notesSlides/notesSlide8.xml" ContentType="application/vnd.openxmlformats-officedocument.presentationml.notesSlid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notesSlides/notesSlide9.xml" ContentType="application/vnd.openxmlformats-officedocument.presentationml.notesSlide+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ppt/notesSlides/notesSlide10.xml" ContentType="application/vnd.openxmlformats-officedocument.presentationml.notesSlide+xml"/>
  <Override PartName="/ppt/charts/chart7.xml" ContentType="application/vnd.openxmlformats-officedocument.drawingml.chart+xml"/>
  <Override PartName="/ppt/charts/style7.xml" ContentType="application/vnd.ms-office.chartstyle+xml"/>
  <Override PartName="/ppt/charts/colors7.xml" ContentType="application/vnd.ms-office.chartcolorstyle+xml"/>
  <Override PartName="/ppt/charts/chart8.xml" ContentType="application/vnd.openxmlformats-officedocument.drawingml.chart+xml"/>
  <Override PartName="/ppt/charts/style8.xml" ContentType="application/vnd.ms-office.chartstyle+xml"/>
  <Override PartName="/ppt/charts/colors8.xml" ContentType="application/vnd.ms-office.chartcolorstyle+xml"/>
  <Override PartName="/ppt/notesSlides/notesSlide11.xml" ContentType="application/vnd.openxmlformats-officedocument.presentationml.notesSlide+xml"/>
  <Override PartName="/ppt/charts/chart9.xml" ContentType="application/vnd.openxmlformats-officedocument.drawingml.chart+xml"/>
  <Override PartName="/ppt/charts/style9.xml" ContentType="application/vnd.ms-office.chartstyle+xml"/>
  <Override PartName="/ppt/charts/colors9.xml" ContentType="application/vnd.ms-office.chartcolorstyle+xml"/>
  <Override PartName="/ppt/notesSlides/notesSlide12.xml" ContentType="application/vnd.openxmlformats-officedocument.presentationml.notesSlide+xml"/>
  <Override PartName="/ppt/charts/chart10.xml" ContentType="application/vnd.openxmlformats-officedocument.drawingml.chart+xml"/>
  <Override PartName="/ppt/charts/style10.xml" ContentType="application/vnd.ms-office.chartstyle+xml"/>
  <Override PartName="/ppt/charts/colors10.xml" ContentType="application/vnd.ms-office.chartcolorstyl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charts/chart11.xml" ContentType="application/vnd.openxmlformats-officedocument.drawingml.chart+xml"/>
  <Override PartName="/ppt/charts/style11.xml" ContentType="application/vnd.ms-office.chartstyle+xml"/>
  <Override PartName="/ppt/charts/colors11.xml" ContentType="application/vnd.ms-office.chartcolorstyle+xml"/>
  <Override PartName="/ppt/notesSlides/notesSlide16.xml" ContentType="application/vnd.openxmlformats-officedocument.presentationml.notesSlide+xml"/>
  <Override PartName="/ppt/charts/chart12.xml" ContentType="application/vnd.openxmlformats-officedocument.drawingml.chart+xml"/>
  <Override PartName="/ppt/charts/style12.xml" ContentType="application/vnd.ms-office.chartstyle+xml"/>
  <Override PartName="/ppt/charts/colors12.xml" ContentType="application/vnd.ms-office.chartcolorstyle+xml"/>
  <Override PartName="/ppt/notesSlides/notesSlide17.xml" ContentType="application/vnd.openxmlformats-officedocument.presentationml.notesSlide+xml"/>
  <Override PartName="/ppt/charts/chart13.xml" ContentType="application/vnd.openxmlformats-officedocument.drawingml.chart+xml"/>
  <Override PartName="/ppt/charts/style13.xml" ContentType="application/vnd.ms-office.chartstyle+xml"/>
  <Override PartName="/ppt/charts/colors13.xml" ContentType="application/vnd.ms-office.chartcolorstyle+xml"/>
  <Override PartName="/ppt/notesSlides/notesSlide18.xml" ContentType="application/vnd.openxmlformats-officedocument.presentationml.notesSlide+xml"/>
  <Override PartName="/ppt/charts/chart14.xml" ContentType="application/vnd.openxmlformats-officedocument.drawingml.chart+xml"/>
  <Override PartName="/ppt/charts/style14.xml" ContentType="application/vnd.ms-office.chartstyle+xml"/>
  <Override PartName="/ppt/charts/colors14.xml" ContentType="application/vnd.ms-office.chartcolorstyle+xml"/>
  <Override PartName="/ppt/notesSlides/notesSlide19.xml" ContentType="application/vnd.openxmlformats-officedocument.presentationml.notesSlide+xml"/>
  <Override PartName="/ppt/charts/chart15.xml" ContentType="application/vnd.openxmlformats-officedocument.drawingml.chart+xml"/>
  <Override PartName="/ppt/charts/style15.xml" ContentType="application/vnd.ms-office.chartstyle+xml"/>
  <Override PartName="/ppt/charts/colors15.xml" ContentType="application/vnd.ms-office.chartcolorstyle+xml"/>
  <Override PartName="/ppt/notesSlides/notesSlide20.xml" ContentType="application/vnd.openxmlformats-officedocument.presentationml.notesSlide+xml"/>
  <Override PartName="/ppt/charts/chart16.xml" ContentType="application/vnd.openxmlformats-officedocument.drawingml.chart+xml"/>
  <Override PartName="/ppt/charts/style16.xml" ContentType="application/vnd.ms-office.chartstyle+xml"/>
  <Override PartName="/ppt/charts/colors16.xml" ContentType="application/vnd.ms-office.chartcolorstyle+xml"/>
  <Override PartName="/ppt/charts/chart17.xml" ContentType="application/vnd.openxmlformats-officedocument.drawingml.chart+xml"/>
  <Override PartName="/ppt/charts/style17.xml" ContentType="application/vnd.ms-office.chartstyle+xml"/>
  <Override PartName="/ppt/charts/colors17.xml" ContentType="application/vnd.ms-office.chartcolorstyle+xml"/>
  <Override PartName="/ppt/notesSlides/notesSlide21.xml" ContentType="application/vnd.openxmlformats-officedocument.presentationml.notesSlide+xml"/>
  <Override PartName="/ppt/charts/chart18.xml" ContentType="application/vnd.openxmlformats-officedocument.drawingml.chart+xml"/>
  <Override PartName="/ppt/charts/style18.xml" ContentType="application/vnd.ms-office.chartstyle+xml"/>
  <Override PartName="/ppt/charts/colors18.xml" ContentType="application/vnd.ms-office.chartcolorstyle+xml"/>
  <Override PartName="/ppt/notesSlides/notesSlide22.xml" ContentType="application/vnd.openxmlformats-officedocument.presentationml.notesSlide+xml"/>
  <Override PartName="/ppt/charts/chart19.xml" ContentType="application/vnd.openxmlformats-officedocument.drawingml.chart+xml"/>
  <Override PartName="/ppt/charts/style19.xml" ContentType="application/vnd.ms-office.chartstyle+xml"/>
  <Override PartName="/ppt/charts/colors19.xml" ContentType="application/vnd.ms-office.chartcolorstyl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charts/chart20.xml" ContentType="application/vnd.openxmlformats-officedocument.drawingml.chart+xml"/>
  <Override PartName="/ppt/charts/style20.xml" ContentType="application/vnd.ms-office.chartstyle+xml"/>
  <Override PartName="/ppt/charts/colors20.xml" ContentType="application/vnd.ms-office.chartcolorstyle+xml"/>
  <Override PartName="/ppt/notesSlides/notesSlide26.xml" ContentType="application/vnd.openxmlformats-officedocument.presentationml.notesSlide+xml"/>
  <Override PartName="/ppt/charts/chart21.xml" ContentType="application/vnd.openxmlformats-officedocument.drawingml.chart+xml"/>
  <Override PartName="/ppt/charts/style21.xml" ContentType="application/vnd.ms-office.chartstyle+xml"/>
  <Override PartName="/ppt/charts/colors21.xml" ContentType="application/vnd.ms-office.chartcolorstyle+xml"/>
  <Override PartName="/ppt/notesSlides/notesSlide27.xml" ContentType="application/vnd.openxmlformats-officedocument.presentationml.notesSlide+xml"/>
  <Override PartName="/ppt/charts/chart22.xml" ContentType="application/vnd.openxmlformats-officedocument.drawingml.chart+xml"/>
  <Override PartName="/ppt/charts/style22.xml" ContentType="application/vnd.ms-office.chartstyle+xml"/>
  <Override PartName="/ppt/charts/colors22.xml" ContentType="application/vnd.ms-office.chartcolorstyle+xml"/>
  <Override PartName="/ppt/notesSlides/notesSlide28.xml" ContentType="application/vnd.openxmlformats-officedocument.presentationml.notesSlide+xml"/>
  <Override PartName="/ppt/charts/chart23.xml" ContentType="application/vnd.openxmlformats-officedocument.drawingml.chart+xml"/>
  <Override PartName="/ppt/charts/style23.xml" ContentType="application/vnd.ms-office.chartstyle+xml"/>
  <Override PartName="/ppt/charts/colors23.xml" ContentType="application/vnd.ms-office.chartcolorstyle+xml"/>
  <Override PartName="/ppt/notesSlides/notesSlide29.xml" ContentType="application/vnd.openxmlformats-officedocument.presentationml.notesSlide+xml"/>
  <Override PartName="/ppt/charts/chart24.xml" ContentType="application/vnd.openxmlformats-officedocument.drawingml.chart+xml"/>
  <Override PartName="/ppt/charts/style24.xml" ContentType="application/vnd.ms-office.chartstyle+xml"/>
  <Override PartName="/ppt/charts/colors24.xml" ContentType="application/vnd.ms-office.chartcolorstyle+xml"/>
  <Override PartName="/ppt/notesSlides/notesSlide30.xml" ContentType="application/vnd.openxmlformats-officedocument.presentationml.notesSlide+xml"/>
  <Override PartName="/ppt/charts/chart25.xml" ContentType="application/vnd.openxmlformats-officedocument.drawingml.chart+xml"/>
  <Override PartName="/ppt/charts/style25.xml" ContentType="application/vnd.ms-office.chartstyle+xml"/>
  <Override PartName="/ppt/charts/colors25.xml" ContentType="application/vnd.ms-office.chartcolorstyle+xml"/>
  <Override PartName="/ppt/charts/chart26.xml" ContentType="application/vnd.openxmlformats-officedocument.drawingml.chart+xml"/>
  <Override PartName="/ppt/charts/style26.xml" ContentType="application/vnd.ms-office.chartstyle+xml"/>
  <Override PartName="/ppt/charts/colors26.xml" ContentType="application/vnd.ms-office.chartcolorstyle+xml"/>
  <Override PartName="/ppt/notesSlides/notesSlide31.xml" ContentType="application/vnd.openxmlformats-officedocument.presentationml.notesSlide+xml"/>
  <Override PartName="/ppt/charts/chart27.xml" ContentType="application/vnd.openxmlformats-officedocument.drawingml.chart+xml"/>
  <Override PartName="/ppt/charts/style27.xml" ContentType="application/vnd.ms-office.chartstyle+xml"/>
  <Override PartName="/ppt/charts/colors27.xml" ContentType="application/vnd.ms-office.chartcolorstyl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 id="2147483658" r:id="rId5"/>
    <p:sldMasterId id="2147483682" r:id="rId6"/>
    <p:sldMasterId id="2147483691" r:id="rId7"/>
  </p:sldMasterIdLst>
  <p:notesMasterIdLst>
    <p:notesMasterId r:id="rId45"/>
  </p:notesMasterIdLst>
  <p:handoutMasterIdLst>
    <p:handoutMasterId r:id="rId46"/>
  </p:handoutMasterIdLst>
  <p:sldIdLst>
    <p:sldId id="256" r:id="rId8"/>
    <p:sldId id="545" r:id="rId9"/>
    <p:sldId id="560" r:id="rId10"/>
    <p:sldId id="543" r:id="rId11"/>
    <p:sldId id="415" r:id="rId12"/>
    <p:sldId id="569" r:id="rId13"/>
    <p:sldId id="546" r:id="rId14"/>
    <p:sldId id="584" r:id="rId15"/>
    <p:sldId id="568" r:id="rId16"/>
    <p:sldId id="513" r:id="rId17"/>
    <p:sldId id="585" r:id="rId18"/>
    <p:sldId id="541" r:id="rId19"/>
    <p:sldId id="536" r:id="rId20"/>
    <p:sldId id="588" r:id="rId21"/>
    <p:sldId id="535" r:id="rId22"/>
    <p:sldId id="417" r:id="rId23"/>
    <p:sldId id="565" r:id="rId24"/>
    <p:sldId id="527" r:id="rId25"/>
    <p:sldId id="582" r:id="rId26"/>
    <p:sldId id="567" r:id="rId27"/>
    <p:sldId id="529" r:id="rId28"/>
    <p:sldId id="583" r:id="rId29"/>
    <p:sldId id="542" r:id="rId30"/>
    <p:sldId id="537" r:id="rId31"/>
    <p:sldId id="589" r:id="rId32"/>
    <p:sldId id="534" r:id="rId33"/>
    <p:sldId id="435" r:id="rId34"/>
    <p:sldId id="566" r:id="rId35"/>
    <p:sldId id="531" r:id="rId36"/>
    <p:sldId id="586" r:id="rId37"/>
    <p:sldId id="564" r:id="rId38"/>
    <p:sldId id="532" r:id="rId39"/>
    <p:sldId id="587" r:id="rId40"/>
    <p:sldId id="538" r:id="rId41"/>
    <p:sldId id="590" r:id="rId42"/>
    <p:sldId id="258" r:id="rId43"/>
    <p:sldId id="257" r:id="rId4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Boczany, John" initials="BJ" lastIdx="5" clrIdx="0">
    <p:extLst>
      <p:ext uri="{19B8F6BF-5375-455C-9EA6-DF929625EA0E}">
        <p15:presenceInfo xmlns:p15="http://schemas.microsoft.com/office/powerpoint/2012/main" userId="S::jboczany@doe.nj.gov::eaa0e304-5c6b-4af3-b925-16a89086048e" providerId="AD"/>
      </p:ext>
    </p:extLst>
  </p:cmAuthor>
  <p:cmAuthor id="2" name="Schiff, Jorden" initials="SJ" lastIdx="5" clrIdx="1">
    <p:extLst>
      <p:ext uri="{19B8F6BF-5375-455C-9EA6-DF929625EA0E}">
        <p15:presenceInfo xmlns:p15="http://schemas.microsoft.com/office/powerpoint/2012/main" userId="S::jschiff@doe.nj.gov::77d82222-7197-4078-881e-914573ceb08f" providerId="AD"/>
      </p:ext>
    </p:extLst>
  </p:cmAuthor>
  <p:cmAuthor id="3" name="Bunt, Julie" initials="BJ" lastIdx="9" clrIdx="2">
    <p:extLst>
      <p:ext uri="{19B8F6BF-5375-455C-9EA6-DF929625EA0E}">
        <p15:presenceInfo xmlns:p15="http://schemas.microsoft.com/office/powerpoint/2012/main" userId="S::jbunt@doe.nj.gov::da5a4772-07da-4443-a526-8b971bbf2da4"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FFF8A"/>
    <a:srgbClr val="6E2405"/>
    <a:srgbClr val="0000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22ACADF-8A92-4DE8-B9D0-1C11B00688BD}" vWet="2" dt="2023-01-06T16:29:20.589"/>
    <p1510:client id="{325EF04E-78F0-4D41-9148-6B893DE36060}" v="11208" dt="2023-01-06T19:56:34.329"/>
    <p1510:client id="{74B739A6-43F1-4430-A416-3F713C8E7432}" v="2" dt="2023-01-06T16:23:10.717"/>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620"/>
    <p:restoredTop sz="94660"/>
  </p:normalViewPr>
  <p:slideViewPr>
    <p:cSldViewPr snapToGrid="0">
      <p:cViewPr varScale="1">
        <p:scale>
          <a:sx n="86" d="100"/>
          <a:sy n="86" d="100"/>
        </p:scale>
        <p:origin x="533" y="58"/>
      </p:cViewPr>
      <p:guideLst/>
    </p:cSldViewPr>
  </p:slideViewPr>
  <p:notesTextViewPr>
    <p:cViewPr>
      <p:scale>
        <a:sx n="1" d="1"/>
        <a:sy n="1" d="1"/>
      </p:scale>
      <p:origin x="0" y="0"/>
    </p:cViewPr>
  </p:notesText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6.xml"/><Relationship Id="rId18" Type="http://schemas.openxmlformats.org/officeDocument/2006/relationships/slide" Target="slides/slide11.xml"/><Relationship Id="rId26" Type="http://schemas.openxmlformats.org/officeDocument/2006/relationships/slide" Target="slides/slide19.xml"/><Relationship Id="rId39" Type="http://schemas.openxmlformats.org/officeDocument/2006/relationships/slide" Target="slides/slide32.xml"/><Relationship Id="rId21" Type="http://schemas.openxmlformats.org/officeDocument/2006/relationships/slide" Target="slides/slide14.xml"/><Relationship Id="rId34" Type="http://schemas.openxmlformats.org/officeDocument/2006/relationships/slide" Target="slides/slide27.xml"/><Relationship Id="rId42" Type="http://schemas.openxmlformats.org/officeDocument/2006/relationships/slide" Target="slides/slide35.xml"/><Relationship Id="rId47" Type="http://schemas.openxmlformats.org/officeDocument/2006/relationships/commentAuthors" Target="commentAuthors.xml"/><Relationship Id="rId50" Type="http://schemas.openxmlformats.org/officeDocument/2006/relationships/theme" Target="theme/theme1.xml"/><Relationship Id="rId7" Type="http://schemas.openxmlformats.org/officeDocument/2006/relationships/slideMaster" Target="slideMasters/slideMaster4.xml"/><Relationship Id="rId2" Type="http://schemas.openxmlformats.org/officeDocument/2006/relationships/customXml" Target="../customXml/item2.xml"/><Relationship Id="rId16" Type="http://schemas.openxmlformats.org/officeDocument/2006/relationships/slide" Target="slides/slide9.xml"/><Relationship Id="rId29" Type="http://schemas.openxmlformats.org/officeDocument/2006/relationships/slide" Target="slides/slide22.xml"/><Relationship Id="rId11" Type="http://schemas.openxmlformats.org/officeDocument/2006/relationships/slide" Target="slides/slide4.xml"/><Relationship Id="rId24" Type="http://schemas.openxmlformats.org/officeDocument/2006/relationships/slide" Target="slides/slide17.xml"/><Relationship Id="rId32" Type="http://schemas.openxmlformats.org/officeDocument/2006/relationships/slide" Target="slides/slide25.xml"/><Relationship Id="rId37" Type="http://schemas.openxmlformats.org/officeDocument/2006/relationships/slide" Target="slides/slide30.xml"/><Relationship Id="rId40" Type="http://schemas.openxmlformats.org/officeDocument/2006/relationships/slide" Target="slides/slide33.xml"/><Relationship Id="rId45" Type="http://schemas.openxmlformats.org/officeDocument/2006/relationships/notesMaster" Target="notesMasters/notesMaster1.xml"/><Relationship Id="rId5" Type="http://schemas.openxmlformats.org/officeDocument/2006/relationships/slideMaster" Target="slideMasters/slideMaster2.xml"/><Relationship Id="rId15" Type="http://schemas.openxmlformats.org/officeDocument/2006/relationships/slide" Target="slides/slide8.xml"/><Relationship Id="rId23" Type="http://schemas.openxmlformats.org/officeDocument/2006/relationships/slide" Target="slides/slide16.xml"/><Relationship Id="rId28" Type="http://schemas.openxmlformats.org/officeDocument/2006/relationships/slide" Target="slides/slide21.xml"/><Relationship Id="rId36" Type="http://schemas.openxmlformats.org/officeDocument/2006/relationships/slide" Target="slides/slide29.xml"/><Relationship Id="rId49" Type="http://schemas.openxmlformats.org/officeDocument/2006/relationships/viewProps" Target="viewProps.xml"/><Relationship Id="rId10" Type="http://schemas.openxmlformats.org/officeDocument/2006/relationships/slide" Target="slides/slide3.xml"/><Relationship Id="rId19" Type="http://schemas.openxmlformats.org/officeDocument/2006/relationships/slide" Target="slides/slide12.xml"/><Relationship Id="rId31" Type="http://schemas.openxmlformats.org/officeDocument/2006/relationships/slide" Target="slides/slide24.xml"/><Relationship Id="rId44" Type="http://schemas.openxmlformats.org/officeDocument/2006/relationships/slide" Target="slides/slide37.xml"/><Relationship Id="rId52" Type="http://schemas.microsoft.com/office/2015/10/relationships/revisionInfo" Target="revisionInfo.xml"/><Relationship Id="rId4" Type="http://schemas.openxmlformats.org/officeDocument/2006/relationships/slideMaster" Target="slideMasters/slideMaster1.xml"/><Relationship Id="rId9" Type="http://schemas.openxmlformats.org/officeDocument/2006/relationships/slide" Target="slides/slide2.xml"/><Relationship Id="rId14" Type="http://schemas.openxmlformats.org/officeDocument/2006/relationships/slide" Target="slides/slide7.xml"/><Relationship Id="rId22" Type="http://schemas.openxmlformats.org/officeDocument/2006/relationships/slide" Target="slides/slide15.xml"/><Relationship Id="rId27" Type="http://schemas.openxmlformats.org/officeDocument/2006/relationships/slide" Target="slides/slide20.xml"/><Relationship Id="rId30" Type="http://schemas.openxmlformats.org/officeDocument/2006/relationships/slide" Target="slides/slide23.xml"/><Relationship Id="rId35" Type="http://schemas.openxmlformats.org/officeDocument/2006/relationships/slide" Target="slides/slide28.xml"/><Relationship Id="rId43" Type="http://schemas.openxmlformats.org/officeDocument/2006/relationships/slide" Target="slides/slide36.xml"/><Relationship Id="rId48" Type="http://schemas.openxmlformats.org/officeDocument/2006/relationships/presProps" Target="presProps.xml"/><Relationship Id="rId8" Type="http://schemas.openxmlformats.org/officeDocument/2006/relationships/slide" Target="slides/slide1.xml"/><Relationship Id="rId51" Type="http://schemas.openxmlformats.org/officeDocument/2006/relationships/tableStyles" Target="tableStyles.xml"/><Relationship Id="rId3" Type="http://schemas.openxmlformats.org/officeDocument/2006/relationships/customXml" Target="../customXml/item3.xml"/><Relationship Id="rId12" Type="http://schemas.openxmlformats.org/officeDocument/2006/relationships/slide" Target="slides/slide5.xml"/><Relationship Id="rId17" Type="http://schemas.openxmlformats.org/officeDocument/2006/relationships/slide" Target="slides/slide10.xml"/><Relationship Id="rId25" Type="http://schemas.openxmlformats.org/officeDocument/2006/relationships/slide" Target="slides/slide18.xml"/><Relationship Id="rId33" Type="http://schemas.openxmlformats.org/officeDocument/2006/relationships/slide" Target="slides/slide26.xml"/><Relationship Id="rId38" Type="http://schemas.openxmlformats.org/officeDocument/2006/relationships/slide" Target="slides/slide31.xml"/><Relationship Id="rId46" Type="http://schemas.openxmlformats.org/officeDocument/2006/relationships/handoutMaster" Target="handoutMasters/handoutMaster1.xml"/><Relationship Id="rId20" Type="http://schemas.openxmlformats.org/officeDocument/2006/relationships/slide" Target="slides/slide13.xml"/><Relationship Id="rId41" Type="http://schemas.openxmlformats.org/officeDocument/2006/relationships/slide" Target="slides/slide34.xml"/><Relationship Id="rId1" Type="http://schemas.openxmlformats.org/officeDocument/2006/relationships/customXml" Target="../customXml/item1.xml"/><Relationship Id="rId6" Type="http://schemas.openxmlformats.org/officeDocument/2006/relationships/slideMaster" Target="slideMasters/slideMaster3.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10.xml.rels><?xml version="1.0" encoding="UTF-8" standalone="yes"?>
<Relationships xmlns="http://schemas.openxmlformats.org/package/2006/relationships"><Relationship Id="rId3" Type="http://schemas.openxmlformats.org/officeDocument/2006/relationships/package" Target="../embeddings/Microsoft_Excel_Worksheet9.xlsx"/><Relationship Id="rId2" Type="http://schemas.microsoft.com/office/2011/relationships/chartColorStyle" Target="colors10.xml"/><Relationship Id="rId1" Type="http://schemas.microsoft.com/office/2011/relationships/chartStyle" Target="style10.xml"/></Relationships>
</file>

<file path=ppt/charts/_rels/chart11.xml.rels><?xml version="1.0" encoding="UTF-8" standalone="yes"?>
<Relationships xmlns="http://schemas.openxmlformats.org/package/2006/relationships"><Relationship Id="rId3" Type="http://schemas.openxmlformats.org/officeDocument/2006/relationships/package" Target="../embeddings/Microsoft_Excel_Worksheet10.xlsx"/><Relationship Id="rId2" Type="http://schemas.microsoft.com/office/2011/relationships/chartColorStyle" Target="colors11.xml"/><Relationship Id="rId1" Type="http://schemas.microsoft.com/office/2011/relationships/chartStyle" Target="style11.xml"/></Relationships>
</file>

<file path=ppt/charts/_rels/chart12.xml.rels><?xml version="1.0" encoding="UTF-8" standalone="yes"?>
<Relationships xmlns="http://schemas.openxmlformats.org/package/2006/relationships"><Relationship Id="rId3" Type="http://schemas.openxmlformats.org/officeDocument/2006/relationships/package" Target="../embeddings/Microsoft_Excel_Worksheet11.xlsx"/><Relationship Id="rId2" Type="http://schemas.microsoft.com/office/2011/relationships/chartColorStyle" Target="colors12.xml"/><Relationship Id="rId1" Type="http://schemas.microsoft.com/office/2011/relationships/chartStyle" Target="style12.xml"/></Relationships>
</file>

<file path=ppt/charts/_rels/chart13.xml.rels><?xml version="1.0" encoding="UTF-8" standalone="yes"?>
<Relationships xmlns="http://schemas.openxmlformats.org/package/2006/relationships"><Relationship Id="rId3" Type="http://schemas.openxmlformats.org/officeDocument/2006/relationships/package" Target="../embeddings/Microsoft_Excel_Worksheet12.xlsx"/><Relationship Id="rId2" Type="http://schemas.microsoft.com/office/2011/relationships/chartColorStyle" Target="colors13.xml"/><Relationship Id="rId1" Type="http://schemas.microsoft.com/office/2011/relationships/chartStyle" Target="style13.xml"/></Relationships>
</file>

<file path=ppt/charts/_rels/chart14.xml.rels><?xml version="1.0" encoding="UTF-8" standalone="yes"?>
<Relationships xmlns="http://schemas.openxmlformats.org/package/2006/relationships"><Relationship Id="rId3" Type="http://schemas.openxmlformats.org/officeDocument/2006/relationships/package" Target="../embeddings/Microsoft_Excel_Worksheet13.xlsx"/><Relationship Id="rId2" Type="http://schemas.microsoft.com/office/2011/relationships/chartColorStyle" Target="colors14.xml"/><Relationship Id="rId1" Type="http://schemas.microsoft.com/office/2011/relationships/chartStyle" Target="style14.xml"/></Relationships>
</file>

<file path=ppt/charts/_rels/chart15.xml.rels><?xml version="1.0" encoding="UTF-8" standalone="yes"?>
<Relationships xmlns="http://schemas.openxmlformats.org/package/2006/relationships"><Relationship Id="rId3" Type="http://schemas.openxmlformats.org/officeDocument/2006/relationships/package" Target="../embeddings/Microsoft_Excel_Worksheet14.xlsx"/><Relationship Id="rId2" Type="http://schemas.microsoft.com/office/2011/relationships/chartColorStyle" Target="colors15.xml"/><Relationship Id="rId1" Type="http://schemas.microsoft.com/office/2011/relationships/chartStyle" Target="style15.xml"/></Relationships>
</file>

<file path=ppt/charts/_rels/chart16.xml.rels><?xml version="1.0" encoding="UTF-8" standalone="yes"?>
<Relationships xmlns="http://schemas.openxmlformats.org/package/2006/relationships"><Relationship Id="rId3" Type="http://schemas.openxmlformats.org/officeDocument/2006/relationships/package" Target="../embeddings/Microsoft_Excel_Worksheet15.xlsx"/><Relationship Id="rId2" Type="http://schemas.microsoft.com/office/2011/relationships/chartColorStyle" Target="colors16.xml"/><Relationship Id="rId1" Type="http://schemas.microsoft.com/office/2011/relationships/chartStyle" Target="style16.xml"/></Relationships>
</file>

<file path=ppt/charts/_rels/chart17.xml.rels><?xml version="1.0" encoding="UTF-8" standalone="yes"?>
<Relationships xmlns="http://schemas.openxmlformats.org/package/2006/relationships"><Relationship Id="rId3" Type="http://schemas.openxmlformats.org/officeDocument/2006/relationships/package" Target="../embeddings/Microsoft_Excel_Worksheet16.xlsx"/><Relationship Id="rId2" Type="http://schemas.microsoft.com/office/2011/relationships/chartColorStyle" Target="colors17.xml"/><Relationship Id="rId1" Type="http://schemas.microsoft.com/office/2011/relationships/chartStyle" Target="style17.xml"/></Relationships>
</file>

<file path=ppt/charts/_rels/chart18.xml.rels><?xml version="1.0" encoding="UTF-8" standalone="yes"?>
<Relationships xmlns="http://schemas.openxmlformats.org/package/2006/relationships"><Relationship Id="rId3" Type="http://schemas.openxmlformats.org/officeDocument/2006/relationships/package" Target="../embeddings/Microsoft_Excel_Worksheet17.xlsx"/><Relationship Id="rId2" Type="http://schemas.microsoft.com/office/2011/relationships/chartColorStyle" Target="colors18.xml"/><Relationship Id="rId1" Type="http://schemas.microsoft.com/office/2011/relationships/chartStyle" Target="style18.xml"/></Relationships>
</file>

<file path=ppt/charts/_rels/chart19.xml.rels><?xml version="1.0" encoding="UTF-8" standalone="yes"?>
<Relationships xmlns="http://schemas.openxmlformats.org/package/2006/relationships"><Relationship Id="rId3" Type="http://schemas.openxmlformats.org/officeDocument/2006/relationships/package" Target="../embeddings/Microsoft_Excel_Worksheet18.xlsx"/><Relationship Id="rId2" Type="http://schemas.microsoft.com/office/2011/relationships/chartColorStyle" Target="colors19.xml"/><Relationship Id="rId1" Type="http://schemas.microsoft.com/office/2011/relationships/chartStyle" Target="style19.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20.xml.rels><?xml version="1.0" encoding="UTF-8" standalone="yes"?>
<Relationships xmlns="http://schemas.openxmlformats.org/package/2006/relationships"><Relationship Id="rId3" Type="http://schemas.openxmlformats.org/officeDocument/2006/relationships/package" Target="../embeddings/Microsoft_Excel_Worksheet19.xlsx"/><Relationship Id="rId2" Type="http://schemas.microsoft.com/office/2011/relationships/chartColorStyle" Target="colors20.xml"/><Relationship Id="rId1" Type="http://schemas.microsoft.com/office/2011/relationships/chartStyle" Target="style20.xml"/></Relationships>
</file>

<file path=ppt/charts/_rels/chart21.xml.rels><?xml version="1.0" encoding="UTF-8" standalone="yes"?>
<Relationships xmlns="http://schemas.openxmlformats.org/package/2006/relationships"><Relationship Id="rId3" Type="http://schemas.openxmlformats.org/officeDocument/2006/relationships/package" Target="../embeddings/Microsoft_Excel_Worksheet20.xlsx"/><Relationship Id="rId2" Type="http://schemas.microsoft.com/office/2011/relationships/chartColorStyle" Target="colors21.xml"/><Relationship Id="rId1" Type="http://schemas.microsoft.com/office/2011/relationships/chartStyle" Target="style21.xml"/></Relationships>
</file>

<file path=ppt/charts/_rels/chart22.xml.rels><?xml version="1.0" encoding="UTF-8" standalone="yes"?>
<Relationships xmlns="http://schemas.openxmlformats.org/package/2006/relationships"><Relationship Id="rId3" Type="http://schemas.openxmlformats.org/officeDocument/2006/relationships/package" Target="../embeddings/Microsoft_Excel_Worksheet21.xlsx"/><Relationship Id="rId2" Type="http://schemas.microsoft.com/office/2011/relationships/chartColorStyle" Target="colors22.xml"/><Relationship Id="rId1" Type="http://schemas.microsoft.com/office/2011/relationships/chartStyle" Target="style22.xml"/></Relationships>
</file>

<file path=ppt/charts/_rels/chart23.xml.rels><?xml version="1.0" encoding="UTF-8" standalone="yes"?>
<Relationships xmlns="http://schemas.openxmlformats.org/package/2006/relationships"><Relationship Id="rId3" Type="http://schemas.openxmlformats.org/officeDocument/2006/relationships/package" Target="../embeddings/Microsoft_Excel_Worksheet22.xlsx"/><Relationship Id="rId2" Type="http://schemas.microsoft.com/office/2011/relationships/chartColorStyle" Target="colors23.xml"/><Relationship Id="rId1" Type="http://schemas.microsoft.com/office/2011/relationships/chartStyle" Target="style23.xml"/></Relationships>
</file>

<file path=ppt/charts/_rels/chart24.xml.rels><?xml version="1.0" encoding="UTF-8" standalone="yes"?>
<Relationships xmlns="http://schemas.openxmlformats.org/package/2006/relationships"><Relationship Id="rId3" Type="http://schemas.openxmlformats.org/officeDocument/2006/relationships/package" Target="../embeddings/Microsoft_Excel_Worksheet23.xlsx"/><Relationship Id="rId2" Type="http://schemas.microsoft.com/office/2011/relationships/chartColorStyle" Target="colors24.xml"/><Relationship Id="rId1" Type="http://schemas.microsoft.com/office/2011/relationships/chartStyle" Target="style24.xml"/></Relationships>
</file>

<file path=ppt/charts/_rels/chart25.xml.rels><?xml version="1.0" encoding="UTF-8" standalone="yes"?>
<Relationships xmlns="http://schemas.openxmlformats.org/package/2006/relationships"><Relationship Id="rId3" Type="http://schemas.openxmlformats.org/officeDocument/2006/relationships/package" Target="../embeddings/Microsoft_Excel_Worksheet24.xlsx"/><Relationship Id="rId2" Type="http://schemas.microsoft.com/office/2011/relationships/chartColorStyle" Target="colors25.xml"/><Relationship Id="rId1" Type="http://schemas.microsoft.com/office/2011/relationships/chartStyle" Target="style25.xml"/></Relationships>
</file>

<file path=ppt/charts/_rels/chart26.xml.rels><?xml version="1.0" encoding="UTF-8" standalone="yes"?>
<Relationships xmlns="http://schemas.openxmlformats.org/package/2006/relationships"><Relationship Id="rId3" Type="http://schemas.openxmlformats.org/officeDocument/2006/relationships/package" Target="../embeddings/Microsoft_Excel_Worksheet25.xlsx"/><Relationship Id="rId2" Type="http://schemas.microsoft.com/office/2011/relationships/chartColorStyle" Target="colors26.xml"/><Relationship Id="rId1" Type="http://schemas.microsoft.com/office/2011/relationships/chartStyle" Target="style26.xml"/></Relationships>
</file>

<file path=ppt/charts/_rels/chart27.xml.rels><?xml version="1.0" encoding="UTF-8" standalone="yes"?>
<Relationships xmlns="http://schemas.openxmlformats.org/package/2006/relationships"><Relationship Id="rId3" Type="http://schemas.openxmlformats.org/officeDocument/2006/relationships/package" Target="../embeddings/Microsoft_Excel_Worksheet26.xlsx"/><Relationship Id="rId2" Type="http://schemas.microsoft.com/office/2011/relationships/chartColorStyle" Target="colors27.xml"/><Relationship Id="rId1" Type="http://schemas.microsoft.com/office/2011/relationships/chartStyle" Target="style27.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Worksheet3.xlsx"/><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3" Type="http://schemas.openxmlformats.org/officeDocument/2006/relationships/package" Target="../embeddings/Microsoft_Excel_Worksheet4.xlsx"/><Relationship Id="rId2" Type="http://schemas.microsoft.com/office/2011/relationships/chartColorStyle" Target="colors5.xml"/><Relationship Id="rId1" Type="http://schemas.microsoft.com/office/2011/relationships/chartStyle" Target="style5.xml"/></Relationships>
</file>

<file path=ppt/charts/_rels/chart6.xml.rels><?xml version="1.0" encoding="UTF-8" standalone="yes"?>
<Relationships xmlns="http://schemas.openxmlformats.org/package/2006/relationships"><Relationship Id="rId3" Type="http://schemas.openxmlformats.org/officeDocument/2006/relationships/package" Target="../embeddings/Microsoft_Excel_Worksheet5.xlsx"/><Relationship Id="rId2" Type="http://schemas.microsoft.com/office/2011/relationships/chartColorStyle" Target="colors6.xml"/><Relationship Id="rId1" Type="http://schemas.microsoft.com/office/2011/relationships/chartStyle" Target="style6.xml"/></Relationships>
</file>

<file path=ppt/charts/_rels/chart7.xml.rels><?xml version="1.0" encoding="UTF-8" standalone="yes"?>
<Relationships xmlns="http://schemas.openxmlformats.org/package/2006/relationships"><Relationship Id="rId3" Type="http://schemas.openxmlformats.org/officeDocument/2006/relationships/package" Target="../embeddings/Microsoft_Excel_Worksheet6.xlsx"/><Relationship Id="rId2" Type="http://schemas.microsoft.com/office/2011/relationships/chartColorStyle" Target="colors7.xml"/><Relationship Id="rId1" Type="http://schemas.microsoft.com/office/2011/relationships/chartStyle" Target="style7.xml"/></Relationships>
</file>

<file path=ppt/charts/_rels/chart8.xml.rels><?xml version="1.0" encoding="UTF-8" standalone="yes"?>
<Relationships xmlns="http://schemas.openxmlformats.org/package/2006/relationships"><Relationship Id="rId3" Type="http://schemas.openxmlformats.org/officeDocument/2006/relationships/package" Target="../embeddings/Microsoft_Excel_Worksheet7.xlsx"/><Relationship Id="rId2" Type="http://schemas.microsoft.com/office/2011/relationships/chartColorStyle" Target="colors8.xml"/><Relationship Id="rId1" Type="http://schemas.microsoft.com/office/2011/relationships/chartStyle" Target="style8.xml"/></Relationships>
</file>

<file path=ppt/charts/_rels/chart9.xml.rels><?xml version="1.0" encoding="UTF-8" standalone="yes"?>
<Relationships xmlns="http://schemas.openxmlformats.org/package/2006/relationships"><Relationship Id="rId3" Type="http://schemas.openxmlformats.org/officeDocument/2006/relationships/package" Target="../embeddings/Microsoft_Excel_Worksheet8.xlsx"/><Relationship Id="rId2" Type="http://schemas.microsoft.com/office/2011/relationships/chartColorStyle" Target="colors9.xml"/><Relationship Id="rId1" Type="http://schemas.microsoft.com/office/2011/relationships/chartStyle" Target="style9.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7"/>
    </mc:Choice>
    <mc:Fallback>
      <c:style val="7"/>
    </mc:Fallback>
  </mc:AlternateContent>
  <c:chart>
    <c:autoTitleDeleted val="1"/>
    <c:plotArea>
      <c:layout/>
      <c:barChart>
        <c:barDir val="bar"/>
        <c:grouping val="stacked"/>
        <c:varyColors val="0"/>
        <c:ser>
          <c:idx val="0"/>
          <c:order val="0"/>
          <c:tx>
            <c:strRef>
              <c:f>Sheet1!$C$1</c:f>
              <c:strCache>
                <c:ptCount val="1"/>
                <c:pt idx="0">
                  <c:v>Level 1: Strong Support May Be Needed</c:v>
                </c:pt>
              </c:strCache>
            </c:strRef>
          </c:tx>
          <c:spPr>
            <a:solidFill>
              <a:srgbClr val="FCB04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multiLvlStrRef>
              <c:f>Sheet1!$A$2:$B$7</c:f>
              <c:multiLvlStrCache>
                <c:ptCount val="6"/>
                <c:lvl>
                  <c:pt idx="0">
                    <c:v>2021</c:v>
                  </c:pt>
                  <c:pt idx="1">
                    <c:v>2022</c:v>
                  </c:pt>
                  <c:pt idx="2">
                    <c:v>2021</c:v>
                  </c:pt>
                  <c:pt idx="3">
                    <c:v>2022</c:v>
                  </c:pt>
                  <c:pt idx="4">
                    <c:v>2021</c:v>
                  </c:pt>
                  <c:pt idx="5">
                    <c:v>2022</c:v>
                  </c:pt>
                </c:lvl>
                <c:lvl>
                  <c:pt idx="0">
                    <c:v>Science</c:v>
                  </c:pt>
                  <c:pt idx="2">
                    <c:v>Mathematics</c:v>
                  </c:pt>
                  <c:pt idx="4">
                    <c:v>English Language 
Arts</c:v>
                  </c:pt>
                </c:lvl>
              </c:multiLvlStrCache>
            </c:multiLvlStrRef>
          </c:cat>
          <c:val>
            <c:numRef>
              <c:f>Sheet1!$C$2:$C$7</c:f>
              <c:numCache>
                <c:formatCode>General</c:formatCode>
                <c:ptCount val="6"/>
                <c:pt idx="0">
                  <c:v>45</c:v>
                </c:pt>
                <c:pt idx="1">
                  <c:v>46.5</c:v>
                </c:pt>
                <c:pt idx="2">
                  <c:v>48.3</c:v>
                </c:pt>
                <c:pt idx="3" formatCode="0.0">
                  <c:v>44.9</c:v>
                </c:pt>
                <c:pt idx="4">
                  <c:v>31.1</c:v>
                </c:pt>
                <c:pt idx="5">
                  <c:v>33.1</c:v>
                </c:pt>
              </c:numCache>
            </c:numRef>
          </c:val>
          <c:extLst>
            <c:ext xmlns:c16="http://schemas.microsoft.com/office/drawing/2014/chart" uri="{C3380CC4-5D6E-409C-BE32-E72D297353CC}">
              <c16:uniqueId val="{00000000-68DD-414B-B479-3C393E36C4BF}"/>
            </c:ext>
          </c:extLst>
        </c:ser>
        <c:ser>
          <c:idx val="1"/>
          <c:order val="1"/>
          <c:tx>
            <c:strRef>
              <c:f>Sheet1!$D$1</c:f>
              <c:strCache>
                <c:ptCount val="1"/>
                <c:pt idx="0">
                  <c:v>Level 2: Some Support May Be Needed</c:v>
                </c:pt>
              </c:strCache>
            </c:strRef>
          </c:tx>
          <c:spPr>
            <a:solidFill>
              <a:srgbClr val="B3451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multiLvlStrRef>
              <c:f>Sheet1!$A$2:$B$7</c:f>
              <c:multiLvlStrCache>
                <c:ptCount val="6"/>
                <c:lvl>
                  <c:pt idx="0">
                    <c:v>2021</c:v>
                  </c:pt>
                  <c:pt idx="1">
                    <c:v>2022</c:v>
                  </c:pt>
                  <c:pt idx="2">
                    <c:v>2021</c:v>
                  </c:pt>
                  <c:pt idx="3">
                    <c:v>2022</c:v>
                  </c:pt>
                  <c:pt idx="4">
                    <c:v>2021</c:v>
                  </c:pt>
                  <c:pt idx="5">
                    <c:v>2022</c:v>
                  </c:pt>
                </c:lvl>
                <c:lvl>
                  <c:pt idx="0">
                    <c:v>Science</c:v>
                  </c:pt>
                  <c:pt idx="2">
                    <c:v>Mathematics</c:v>
                  </c:pt>
                  <c:pt idx="4">
                    <c:v>English Language 
Arts</c:v>
                  </c:pt>
                </c:lvl>
              </c:multiLvlStrCache>
            </c:multiLvlStrRef>
          </c:cat>
          <c:val>
            <c:numRef>
              <c:f>Sheet1!$D$2:$D$7</c:f>
              <c:numCache>
                <c:formatCode>General</c:formatCode>
                <c:ptCount val="6"/>
                <c:pt idx="0">
                  <c:v>33</c:v>
                </c:pt>
                <c:pt idx="1">
                  <c:v>31.7</c:v>
                </c:pt>
                <c:pt idx="2">
                  <c:v>26.5</c:v>
                </c:pt>
                <c:pt idx="3" formatCode="0.0">
                  <c:v>26.8</c:v>
                </c:pt>
                <c:pt idx="4">
                  <c:v>21.7</c:v>
                </c:pt>
                <c:pt idx="5">
                  <c:v>21.5</c:v>
                </c:pt>
              </c:numCache>
            </c:numRef>
          </c:val>
          <c:extLst>
            <c:ext xmlns:c16="http://schemas.microsoft.com/office/drawing/2014/chart" uri="{C3380CC4-5D6E-409C-BE32-E72D297353CC}">
              <c16:uniqueId val="{00000001-68DD-414B-B479-3C393E36C4BF}"/>
            </c:ext>
          </c:extLst>
        </c:ser>
        <c:ser>
          <c:idx val="2"/>
          <c:order val="2"/>
          <c:tx>
            <c:strRef>
              <c:f>Sheet1!$E$1</c:f>
              <c:strCache>
                <c:ptCount val="1"/>
                <c:pt idx="0">
                  <c:v>Level 3: Less Support May Be Needed</c:v>
                </c:pt>
              </c:strCache>
            </c:strRef>
          </c:tx>
          <c:spPr>
            <a:solidFill>
              <a:srgbClr val="104E7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multiLvlStrRef>
              <c:f>Sheet1!$A$2:$B$7</c:f>
              <c:multiLvlStrCache>
                <c:ptCount val="6"/>
                <c:lvl>
                  <c:pt idx="0">
                    <c:v>2021</c:v>
                  </c:pt>
                  <c:pt idx="1">
                    <c:v>2022</c:v>
                  </c:pt>
                  <c:pt idx="2">
                    <c:v>2021</c:v>
                  </c:pt>
                  <c:pt idx="3">
                    <c:v>2022</c:v>
                  </c:pt>
                  <c:pt idx="4">
                    <c:v>2021</c:v>
                  </c:pt>
                  <c:pt idx="5">
                    <c:v>2022</c:v>
                  </c:pt>
                </c:lvl>
                <c:lvl>
                  <c:pt idx="0">
                    <c:v>Science</c:v>
                  </c:pt>
                  <c:pt idx="2">
                    <c:v>Mathematics</c:v>
                  </c:pt>
                  <c:pt idx="4">
                    <c:v>English Language 
Arts</c:v>
                  </c:pt>
                </c:lvl>
              </c:multiLvlStrCache>
            </c:multiLvlStrRef>
          </c:cat>
          <c:val>
            <c:numRef>
              <c:f>Sheet1!$E$2:$E$7</c:f>
              <c:numCache>
                <c:formatCode>General</c:formatCode>
                <c:ptCount val="6"/>
                <c:pt idx="0">
                  <c:v>22</c:v>
                </c:pt>
                <c:pt idx="1">
                  <c:v>21.8</c:v>
                </c:pt>
                <c:pt idx="2">
                  <c:v>25.2</c:v>
                </c:pt>
                <c:pt idx="3" formatCode="0.0">
                  <c:v>28.3</c:v>
                </c:pt>
                <c:pt idx="4">
                  <c:v>47.2</c:v>
                </c:pt>
                <c:pt idx="5">
                  <c:v>45.4</c:v>
                </c:pt>
              </c:numCache>
            </c:numRef>
          </c:val>
          <c:extLst>
            <c:ext xmlns:c16="http://schemas.microsoft.com/office/drawing/2014/chart" uri="{C3380CC4-5D6E-409C-BE32-E72D297353CC}">
              <c16:uniqueId val="{00000002-68DD-414B-B479-3C393E36C4BF}"/>
            </c:ext>
          </c:extLst>
        </c:ser>
        <c:dLbls>
          <c:showLegendKey val="0"/>
          <c:showVal val="0"/>
          <c:showCatName val="0"/>
          <c:showSerName val="0"/>
          <c:showPercent val="0"/>
          <c:showBubbleSize val="0"/>
        </c:dLbls>
        <c:gapWidth val="50"/>
        <c:overlap val="100"/>
        <c:axId val="483820472"/>
        <c:axId val="483823096"/>
      </c:barChart>
      <c:catAx>
        <c:axId val="483820472"/>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0" spcFirstLastPara="1" vertOverflow="ellipsis"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crossAx val="483823096"/>
        <c:crosses val="autoZero"/>
        <c:auto val="1"/>
        <c:lblAlgn val="ctr"/>
        <c:lblOffset val="100"/>
        <c:noMultiLvlLbl val="0"/>
      </c:catAx>
      <c:valAx>
        <c:axId val="483823096"/>
        <c:scaling>
          <c:orientation val="minMax"/>
          <c:max val="100"/>
        </c:scaling>
        <c:delete val="0"/>
        <c:axPos val="b"/>
        <c:majorGridlines>
          <c:spPr>
            <a:ln w="9525" cap="flat" cmpd="sng" algn="ctr">
              <a:solidFill>
                <a:schemeClr val="tx1">
                  <a:lumMod val="15000"/>
                  <a:lumOff val="85000"/>
                </a:schemeClr>
              </a:solidFill>
              <a:round/>
            </a:ln>
            <a:effectLst/>
          </c:spPr>
        </c:majorGridlines>
        <c:title>
          <c:tx>
            <c:rich>
              <a:bodyPr rot="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US"/>
                  <a:t>Percent of Students</a:t>
                </a:r>
              </a:p>
            </c:rich>
          </c:tx>
          <c:overlay val="0"/>
          <c:spPr>
            <a:noFill/>
            <a:ln>
              <a:noFill/>
            </a:ln>
            <a:effectLst/>
          </c:spPr>
          <c:txPr>
            <a:bodyPr rot="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out"/>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83820472"/>
        <c:crosses val="autoZero"/>
        <c:crossBetween val="between"/>
      </c:valAx>
      <c:spPr>
        <a:noFill/>
        <a:ln>
          <a:noFill/>
        </a:ln>
        <a:effectLst/>
      </c:spPr>
    </c:plotArea>
    <c:legend>
      <c:legendPos val="b"/>
      <c:layout>
        <c:manualLayout>
          <c:xMode val="edge"/>
          <c:yMode val="edge"/>
          <c:x val="8.3844485066019298E-2"/>
          <c:y val="0.90418799898817381"/>
          <c:w val="0.9"/>
          <c:h val="6.4915609355981008E-2"/>
        </c:manualLayout>
      </c:layout>
      <c:overlay val="0"/>
      <c:spPr>
        <a:noFill/>
        <a:ln>
          <a:noFill/>
        </a:ln>
        <a:effectLst/>
      </c:spPr>
      <c:txPr>
        <a:bodyPr rot="0" spcFirstLastPara="1" vertOverflow="ellipsis" vert="horz" wrap="square" anchor="ctr" anchorCtr="1"/>
        <a:lstStyle/>
        <a:p>
          <a:pPr>
            <a:defRPr sz="1400" b="1" i="0" u="none" strike="noStrike" kern="1200" baseline="0">
              <a:solidFill>
                <a:schemeClr val="tx1"/>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US" sz="1860" b="0" i="0" baseline="0">
                <a:effectLst/>
              </a:rPr>
              <a:t>ELA - Level 3: Less Support May be Needed – Comparison of the Same Grade Level with Different Groups of Students by Administration</a:t>
            </a:r>
            <a:endParaRPr lang="en-US" sz="1860">
              <a:effectLst/>
            </a:endParaRPr>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tx>
            <c:strRef>
              <c:f>Sheet1!$B$1</c:f>
              <c:strCache>
                <c:ptCount val="1"/>
                <c:pt idx="0">
                  <c:v>2021</c:v>
                </c:pt>
              </c:strCache>
            </c:strRef>
          </c:tx>
          <c:spPr>
            <a:solidFill>
              <a:schemeClr val="accent2">
                <a:lumMod val="75000"/>
              </a:schemeClr>
            </a:solidFill>
            <a:ln>
              <a:noFill/>
            </a:ln>
            <a:effectLst/>
          </c:spPr>
          <c:invertIfNegative val="0"/>
          <c:cat>
            <c:strRef>
              <c:f>Sheet1!$A$2:$A$8</c:f>
              <c:strCache>
                <c:ptCount val="7"/>
                <c:pt idx="0">
                  <c:v>Grade 4</c:v>
                </c:pt>
                <c:pt idx="1">
                  <c:v>Grade 5</c:v>
                </c:pt>
                <c:pt idx="2">
                  <c:v>Grade 6</c:v>
                </c:pt>
                <c:pt idx="3">
                  <c:v>Grade 7</c:v>
                </c:pt>
                <c:pt idx="4">
                  <c:v>Grade 8</c:v>
                </c:pt>
                <c:pt idx="5">
                  <c:v>Grade 9</c:v>
                </c:pt>
                <c:pt idx="6">
                  <c:v>Grade 10</c:v>
                </c:pt>
              </c:strCache>
            </c:strRef>
          </c:cat>
          <c:val>
            <c:numRef>
              <c:f>Sheet1!$B$2:$B$8</c:f>
              <c:numCache>
                <c:formatCode>0.0</c:formatCode>
                <c:ptCount val="7"/>
                <c:pt idx="0">
                  <c:v>36.700000000000003</c:v>
                </c:pt>
                <c:pt idx="1">
                  <c:v>47.8</c:v>
                </c:pt>
                <c:pt idx="2">
                  <c:v>40.700000000000003</c:v>
                </c:pt>
                <c:pt idx="3">
                  <c:v>47.3</c:v>
                </c:pt>
                <c:pt idx="4">
                  <c:v>49.5</c:v>
                </c:pt>
                <c:pt idx="5">
                  <c:v>53.5</c:v>
                </c:pt>
                <c:pt idx="6">
                  <c:v>54.6</c:v>
                </c:pt>
              </c:numCache>
            </c:numRef>
          </c:val>
          <c:extLst>
            <c:ext xmlns:c16="http://schemas.microsoft.com/office/drawing/2014/chart" uri="{C3380CC4-5D6E-409C-BE32-E72D297353CC}">
              <c16:uniqueId val="{00000000-9D82-4E40-AC7E-2AC85F4B8058}"/>
            </c:ext>
          </c:extLst>
        </c:ser>
        <c:ser>
          <c:idx val="1"/>
          <c:order val="1"/>
          <c:tx>
            <c:strRef>
              <c:f>Sheet1!$C$1</c:f>
              <c:strCache>
                <c:ptCount val="1"/>
                <c:pt idx="0">
                  <c:v>2022</c:v>
                </c:pt>
              </c:strCache>
            </c:strRef>
          </c:tx>
          <c:spPr>
            <a:solidFill>
              <a:srgbClr val="FFC000"/>
            </a:solidFill>
            <a:ln>
              <a:noFill/>
            </a:ln>
            <a:effectLst/>
          </c:spPr>
          <c:invertIfNegative val="0"/>
          <c:cat>
            <c:strRef>
              <c:f>Sheet1!$A$2:$A$8</c:f>
              <c:strCache>
                <c:ptCount val="7"/>
                <c:pt idx="0">
                  <c:v>Grade 4</c:v>
                </c:pt>
                <c:pt idx="1">
                  <c:v>Grade 5</c:v>
                </c:pt>
                <c:pt idx="2">
                  <c:v>Grade 6</c:v>
                </c:pt>
                <c:pt idx="3">
                  <c:v>Grade 7</c:v>
                </c:pt>
                <c:pt idx="4">
                  <c:v>Grade 8</c:v>
                </c:pt>
                <c:pt idx="5">
                  <c:v>Grade 9</c:v>
                </c:pt>
                <c:pt idx="6">
                  <c:v>Grade 10</c:v>
                </c:pt>
              </c:strCache>
            </c:strRef>
          </c:cat>
          <c:val>
            <c:numRef>
              <c:f>Sheet1!$C$2:$C$8</c:f>
              <c:numCache>
                <c:formatCode>0.0</c:formatCode>
                <c:ptCount val="7"/>
                <c:pt idx="0">
                  <c:v>39.700000000000003</c:v>
                </c:pt>
                <c:pt idx="1">
                  <c:v>47.5</c:v>
                </c:pt>
                <c:pt idx="2">
                  <c:v>39.799999999999997</c:v>
                </c:pt>
                <c:pt idx="3">
                  <c:v>44.8</c:v>
                </c:pt>
                <c:pt idx="4">
                  <c:v>46.8</c:v>
                </c:pt>
                <c:pt idx="5">
                  <c:v>50.6</c:v>
                </c:pt>
                <c:pt idx="6">
                  <c:v>48.7</c:v>
                </c:pt>
              </c:numCache>
            </c:numRef>
          </c:val>
          <c:extLst>
            <c:ext xmlns:c16="http://schemas.microsoft.com/office/drawing/2014/chart" uri="{C3380CC4-5D6E-409C-BE32-E72D297353CC}">
              <c16:uniqueId val="{00000001-9D82-4E40-AC7E-2AC85F4B8058}"/>
            </c:ext>
          </c:extLst>
        </c:ser>
        <c:dLbls>
          <c:showLegendKey val="0"/>
          <c:showVal val="0"/>
          <c:showCatName val="0"/>
          <c:showSerName val="0"/>
          <c:showPercent val="0"/>
          <c:showBubbleSize val="0"/>
        </c:dLbls>
        <c:gapWidth val="219"/>
        <c:overlap val="-27"/>
        <c:axId val="609799520"/>
        <c:axId val="609798688"/>
      </c:barChart>
      <c:catAx>
        <c:axId val="60979952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609798688"/>
        <c:crosses val="autoZero"/>
        <c:auto val="1"/>
        <c:lblAlgn val="ctr"/>
        <c:lblOffset val="100"/>
        <c:noMultiLvlLbl val="0"/>
      </c:catAx>
      <c:valAx>
        <c:axId val="609798688"/>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US"/>
                  <a:t>Percent of Students</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0.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609799520"/>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Leve1: Strong Support May Be Needed </c:v>
                </c:pt>
              </c:strCache>
            </c:strRef>
          </c:tx>
          <c:spPr>
            <a:solidFill>
              <a:srgbClr val="FCB04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Sheet1!$A$2:$A$11</c:f>
              <c:strCache>
                <c:ptCount val="9"/>
                <c:pt idx="0">
                  <c:v>Algebra 2</c:v>
                </c:pt>
                <c:pt idx="1">
                  <c:v>Geometry</c:v>
                </c:pt>
                <c:pt idx="2">
                  <c:v>Algebra 1</c:v>
                </c:pt>
                <c:pt idx="3">
                  <c:v>Grade 8</c:v>
                </c:pt>
                <c:pt idx="4">
                  <c:v>Grade 7</c:v>
                </c:pt>
                <c:pt idx="5">
                  <c:v>Grade 6</c:v>
                </c:pt>
                <c:pt idx="6">
                  <c:v>Grade 5</c:v>
                </c:pt>
                <c:pt idx="7">
                  <c:v>Grade 4</c:v>
                </c:pt>
                <c:pt idx="8">
                  <c:v>State Average</c:v>
                </c:pt>
              </c:strCache>
            </c:strRef>
          </c:cat>
          <c:val>
            <c:numRef>
              <c:f>Sheet1!$B$2:$B$11</c:f>
              <c:numCache>
                <c:formatCode>0.0</c:formatCode>
                <c:ptCount val="10"/>
                <c:pt idx="0">
                  <c:v>34.40464195128731</c:v>
                </c:pt>
                <c:pt idx="1">
                  <c:v>50.05327678063415</c:v>
                </c:pt>
                <c:pt idx="2">
                  <c:v>56.34979097109948</c:v>
                </c:pt>
                <c:pt idx="3">
                  <c:v>46.528108456345763</c:v>
                </c:pt>
                <c:pt idx="4">
                  <c:v>40.628036011140139</c:v>
                </c:pt>
                <c:pt idx="5">
                  <c:v>45.97886292074115</c:v>
                </c:pt>
                <c:pt idx="6">
                  <c:v>46.34408036606532</c:v>
                </c:pt>
                <c:pt idx="7">
                  <c:v>39.009350788137859</c:v>
                </c:pt>
                <c:pt idx="8" formatCode="General">
                  <c:v>44.9</c:v>
                </c:pt>
              </c:numCache>
            </c:numRef>
          </c:val>
          <c:extLst>
            <c:ext xmlns:c16="http://schemas.microsoft.com/office/drawing/2014/chart" uri="{C3380CC4-5D6E-409C-BE32-E72D297353CC}">
              <c16:uniqueId val="{00000000-68DD-414B-B479-3C393E36C4BF}"/>
            </c:ext>
          </c:extLst>
        </c:ser>
        <c:ser>
          <c:idx val="1"/>
          <c:order val="1"/>
          <c:tx>
            <c:strRef>
              <c:f>Sheet1!$C$1</c:f>
              <c:strCache>
                <c:ptCount val="1"/>
                <c:pt idx="0">
                  <c:v>Level 2: Some Support May Be Needed </c:v>
                </c:pt>
              </c:strCache>
            </c:strRef>
          </c:tx>
          <c:spPr>
            <a:solidFill>
              <a:srgbClr val="B3451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Sheet1!$A$2:$A$11</c:f>
              <c:strCache>
                <c:ptCount val="9"/>
                <c:pt idx="0">
                  <c:v>Algebra 2</c:v>
                </c:pt>
                <c:pt idx="1">
                  <c:v>Geometry</c:v>
                </c:pt>
                <c:pt idx="2">
                  <c:v>Algebra 1</c:v>
                </c:pt>
                <c:pt idx="3">
                  <c:v>Grade 8</c:v>
                </c:pt>
                <c:pt idx="4">
                  <c:v>Grade 7</c:v>
                </c:pt>
                <c:pt idx="5">
                  <c:v>Grade 6</c:v>
                </c:pt>
                <c:pt idx="6">
                  <c:v>Grade 5</c:v>
                </c:pt>
                <c:pt idx="7">
                  <c:v>Grade 4</c:v>
                </c:pt>
                <c:pt idx="8">
                  <c:v>State Average</c:v>
                </c:pt>
              </c:strCache>
            </c:strRef>
          </c:cat>
          <c:val>
            <c:numRef>
              <c:f>Sheet1!$C$2:$C$11</c:f>
              <c:numCache>
                <c:formatCode>0.0</c:formatCode>
                <c:ptCount val="10"/>
                <c:pt idx="0">
                  <c:v>30.200479482992254</c:v>
                </c:pt>
                <c:pt idx="1">
                  <c:v>21.305539750685355</c:v>
                </c:pt>
                <c:pt idx="2">
                  <c:v>24.061761582688391</c:v>
                </c:pt>
                <c:pt idx="3">
                  <c:v>33.887005966219434</c:v>
                </c:pt>
                <c:pt idx="4">
                  <c:v>32.012780932230832</c:v>
                </c:pt>
                <c:pt idx="5">
                  <c:v>26.45252470668925</c:v>
                </c:pt>
                <c:pt idx="6">
                  <c:v>21.990217219796982</c:v>
                </c:pt>
                <c:pt idx="7">
                  <c:v>24.334491049959926</c:v>
                </c:pt>
                <c:pt idx="8" formatCode="General">
                  <c:v>26.8</c:v>
                </c:pt>
              </c:numCache>
            </c:numRef>
          </c:val>
          <c:extLst>
            <c:ext xmlns:c16="http://schemas.microsoft.com/office/drawing/2014/chart" uri="{C3380CC4-5D6E-409C-BE32-E72D297353CC}">
              <c16:uniqueId val="{00000001-68DD-414B-B479-3C393E36C4BF}"/>
            </c:ext>
          </c:extLst>
        </c:ser>
        <c:ser>
          <c:idx val="2"/>
          <c:order val="2"/>
          <c:tx>
            <c:strRef>
              <c:f>Sheet1!$D$1</c:f>
              <c:strCache>
                <c:ptCount val="1"/>
                <c:pt idx="0">
                  <c:v>Level 3: Less Support May Be Needed </c:v>
                </c:pt>
              </c:strCache>
            </c:strRef>
          </c:tx>
          <c:spPr>
            <a:solidFill>
              <a:srgbClr val="104E7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Sheet1!$A$2:$A$11</c:f>
              <c:strCache>
                <c:ptCount val="9"/>
                <c:pt idx="0">
                  <c:v>Algebra 2</c:v>
                </c:pt>
                <c:pt idx="1">
                  <c:v>Geometry</c:v>
                </c:pt>
                <c:pt idx="2">
                  <c:v>Algebra 1</c:v>
                </c:pt>
                <c:pt idx="3">
                  <c:v>Grade 8</c:v>
                </c:pt>
                <c:pt idx="4">
                  <c:v>Grade 7</c:v>
                </c:pt>
                <c:pt idx="5">
                  <c:v>Grade 6</c:v>
                </c:pt>
                <c:pt idx="6">
                  <c:v>Grade 5</c:v>
                </c:pt>
                <c:pt idx="7">
                  <c:v>Grade 4</c:v>
                </c:pt>
                <c:pt idx="8">
                  <c:v>State Average</c:v>
                </c:pt>
              </c:strCache>
            </c:strRef>
          </c:cat>
          <c:val>
            <c:numRef>
              <c:f>Sheet1!$D$2:$D$11</c:f>
              <c:numCache>
                <c:formatCode>0.0</c:formatCode>
                <c:ptCount val="10"/>
                <c:pt idx="0">
                  <c:v>35.39487856572044</c:v>
                </c:pt>
                <c:pt idx="1">
                  <c:v>28.641183468680492</c:v>
                </c:pt>
                <c:pt idx="2">
                  <c:v>19.588447446212129</c:v>
                </c:pt>
                <c:pt idx="3">
                  <c:v>19.584885577434804</c:v>
                </c:pt>
                <c:pt idx="4">
                  <c:v>27.359183056629028</c:v>
                </c:pt>
                <c:pt idx="5">
                  <c:v>27.5686123725696</c:v>
                </c:pt>
                <c:pt idx="6">
                  <c:v>31.665702414137698</c:v>
                </c:pt>
                <c:pt idx="7">
                  <c:v>36.656158161902219</c:v>
                </c:pt>
                <c:pt idx="8" formatCode="General">
                  <c:v>28.3</c:v>
                </c:pt>
              </c:numCache>
            </c:numRef>
          </c:val>
          <c:extLst>
            <c:ext xmlns:c16="http://schemas.microsoft.com/office/drawing/2014/chart" uri="{C3380CC4-5D6E-409C-BE32-E72D297353CC}">
              <c16:uniqueId val="{00000002-68DD-414B-B479-3C393E36C4BF}"/>
            </c:ext>
          </c:extLst>
        </c:ser>
        <c:dLbls>
          <c:showLegendKey val="0"/>
          <c:showVal val="0"/>
          <c:showCatName val="0"/>
          <c:showSerName val="0"/>
          <c:showPercent val="0"/>
          <c:showBubbleSize val="0"/>
        </c:dLbls>
        <c:gapWidth val="75"/>
        <c:overlap val="100"/>
        <c:axId val="483820472"/>
        <c:axId val="483823096"/>
      </c:barChart>
      <c:catAx>
        <c:axId val="483820472"/>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crossAx val="483823096"/>
        <c:crosses val="autoZero"/>
        <c:auto val="1"/>
        <c:lblAlgn val="ctr"/>
        <c:lblOffset val="100"/>
        <c:noMultiLvlLbl val="0"/>
      </c:catAx>
      <c:valAx>
        <c:axId val="483823096"/>
        <c:scaling>
          <c:orientation val="minMax"/>
          <c:max val="100"/>
        </c:scaling>
        <c:delete val="0"/>
        <c:axPos val="b"/>
        <c:majorGridlines>
          <c:spPr>
            <a:ln w="9525" cap="flat" cmpd="sng" algn="ctr">
              <a:solidFill>
                <a:schemeClr val="tx1">
                  <a:lumMod val="15000"/>
                  <a:lumOff val="85000"/>
                </a:schemeClr>
              </a:solidFill>
              <a:round/>
            </a:ln>
            <a:effectLst/>
          </c:spPr>
        </c:majorGridlines>
        <c:title>
          <c:tx>
            <c:rich>
              <a:bodyPr rot="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US" sz="1330" b="0" i="0" u="none" strike="noStrike" baseline="0">
                    <a:effectLst/>
                  </a:rPr>
                  <a:t>Percent of Students, by Current Grade Level</a:t>
                </a:r>
                <a:endParaRPr lang="en-US"/>
              </a:p>
            </c:rich>
          </c:tx>
          <c:overlay val="0"/>
          <c:spPr>
            <a:noFill/>
            <a:ln>
              <a:noFill/>
            </a:ln>
            <a:effectLst/>
          </c:spPr>
          <c:txPr>
            <a:bodyPr rot="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0.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83820472"/>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400" b="1" i="0" u="none" strike="noStrike" kern="1200" baseline="0">
              <a:solidFill>
                <a:schemeClr val="tx1"/>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stacked"/>
        <c:varyColors val="0"/>
        <c:ser>
          <c:idx val="0"/>
          <c:order val="0"/>
          <c:tx>
            <c:strRef>
              <c:f>Sheet1!$C$1</c:f>
              <c:strCache>
                <c:ptCount val="1"/>
                <c:pt idx="0">
                  <c:v>Level 1: Strong Support May Be Needed</c:v>
                </c:pt>
              </c:strCache>
            </c:strRef>
          </c:tx>
          <c:spPr>
            <a:solidFill>
              <a:srgbClr val="FCB040"/>
            </a:solidFill>
            <a:ln>
              <a:noFill/>
            </a:ln>
            <a:effectLst/>
          </c:spPr>
          <c:invertIfNegative val="0"/>
          <c:cat>
            <c:multiLvlStrRef>
              <c:f>Sheet1!$A$2:$B$11</c:f>
              <c:multiLvlStrCache>
                <c:ptCount val="10"/>
                <c:lvl>
                  <c:pt idx="0">
                    <c:v>2021</c:v>
                  </c:pt>
                  <c:pt idx="1">
                    <c:v>2022</c:v>
                  </c:pt>
                  <c:pt idx="2">
                    <c:v>2021</c:v>
                  </c:pt>
                  <c:pt idx="3">
                    <c:v>2022</c:v>
                  </c:pt>
                  <c:pt idx="4">
                    <c:v>2021</c:v>
                  </c:pt>
                  <c:pt idx="5">
                    <c:v>2022</c:v>
                  </c:pt>
                  <c:pt idx="6">
                    <c:v>2021</c:v>
                  </c:pt>
                  <c:pt idx="7">
                    <c:v>2022</c:v>
                  </c:pt>
                  <c:pt idx="8">
                    <c:v>2021</c:v>
                  </c:pt>
                  <c:pt idx="9">
                    <c:v>2022</c:v>
                  </c:pt>
                </c:lvl>
                <c:lvl>
                  <c:pt idx="0">
                    <c:v>All Students</c:v>
                  </c:pt>
                  <c:pt idx="2">
                    <c:v>African 
American</c:v>
                  </c:pt>
                  <c:pt idx="4">
                    <c:v>Asian</c:v>
                  </c:pt>
                  <c:pt idx="6">
                    <c:v>Hispanic</c:v>
                  </c:pt>
                  <c:pt idx="8">
                    <c:v>White</c:v>
                  </c:pt>
                </c:lvl>
              </c:multiLvlStrCache>
            </c:multiLvlStrRef>
          </c:cat>
          <c:val>
            <c:numRef>
              <c:f>Sheet1!$C$2:$C$11</c:f>
              <c:numCache>
                <c:formatCode>General</c:formatCode>
                <c:ptCount val="10"/>
                <c:pt idx="0">
                  <c:v>48.3</c:v>
                </c:pt>
                <c:pt idx="1">
                  <c:v>44.9</c:v>
                </c:pt>
                <c:pt idx="2">
                  <c:v>69.900000000000006</c:v>
                </c:pt>
                <c:pt idx="3">
                  <c:v>64.7</c:v>
                </c:pt>
                <c:pt idx="4">
                  <c:v>18.100000000000001</c:v>
                </c:pt>
                <c:pt idx="5">
                  <c:v>16.100000000000001</c:v>
                </c:pt>
                <c:pt idx="6">
                  <c:v>64.400000000000006</c:v>
                </c:pt>
                <c:pt idx="7">
                  <c:v>60.2</c:v>
                </c:pt>
                <c:pt idx="8">
                  <c:v>35.799999999999997</c:v>
                </c:pt>
                <c:pt idx="9">
                  <c:v>32.799999999999997</c:v>
                </c:pt>
              </c:numCache>
            </c:numRef>
          </c:val>
          <c:extLst>
            <c:ext xmlns:c16="http://schemas.microsoft.com/office/drawing/2014/chart" uri="{C3380CC4-5D6E-409C-BE32-E72D297353CC}">
              <c16:uniqueId val="{00000000-479A-42D0-A856-8E83FBF47AA5}"/>
            </c:ext>
          </c:extLst>
        </c:ser>
        <c:ser>
          <c:idx val="1"/>
          <c:order val="1"/>
          <c:tx>
            <c:strRef>
              <c:f>Sheet1!$D$1</c:f>
              <c:strCache>
                <c:ptCount val="1"/>
                <c:pt idx="0">
                  <c:v>Level 2: Some Support May Be Needed</c:v>
                </c:pt>
              </c:strCache>
            </c:strRef>
          </c:tx>
          <c:spPr>
            <a:solidFill>
              <a:srgbClr val="B34519"/>
            </a:solidFill>
            <a:ln>
              <a:noFill/>
            </a:ln>
            <a:effectLst/>
          </c:spPr>
          <c:invertIfNegative val="0"/>
          <c:cat>
            <c:multiLvlStrRef>
              <c:f>Sheet1!$A$2:$B$11</c:f>
              <c:multiLvlStrCache>
                <c:ptCount val="10"/>
                <c:lvl>
                  <c:pt idx="0">
                    <c:v>2021</c:v>
                  </c:pt>
                  <c:pt idx="1">
                    <c:v>2022</c:v>
                  </c:pt>
                  <c:pt idx="2">
                    <c:v>2021</c:v>
                  </c:pt>
                  <c:pt idx="3">
                    <c:v>2022</c:v>
                  </c:pt>
                  <c:pt idx="4">
                    <c:v>2021</c:v>
                  </c:pt>
                  <c:pt idx="5">
                    <c:v>2022</c:v>
                  </c:pt>
                  <c:pt idx="6">
                    <c:v>2021</c:v>
                  </c:pt>
                  <c:pt idx="7">
                    <c:v>2022</c:v>
                  </c:pt>
                  <c:pt idx="8">
                    <c:v>2021</c:v>
                  </c:pt>
                  <c:pt idx="9">
                    <c:v>2022</c:v>
                  </c:pt>
                </c:lvl>
                <c:lvl>
                  <c:pt idx="0">
                    <c:v>All Students</c:v>
                  </c:pt>
                  <c:pt idx="2">
                    <c:v>African 
American</c:v>
                  </c:pt>
                  <c:pt idx="4">
                    <c:v>Asian</c:v>
                  </c:pt>
                  <c:pt idx="6">
                    <c:v>Hispanic</c:v>
                  </c:pt>
                  <c:pt idx="8">
                    <c:v>White</c:v>
                  </c:pt>
                </c:lvl>
              </c:multiLvlStrCache>
            </c:multiLvlStrRef>
          </c:cat>
          <c:val>
            <c:numRef>
              <c:f>Sheet1!$D$2:$D$11</c:f>
              <c:numCache>
                <c:formatCode>General</c:formatCode>
                <c:ptCount val="10"/>
                <c:pt idx="0">
                  <c:v>26.5</c:v>
                </c:pt>
                <c:pt idx="1">
                  <c:v>26.8</c:v>
                </c:pt>
                <c:pt idx="2">
                  <c:v>20.8</c:v>
                </c:pt>
                <c:pt idx="3">
                  <c:v>22.7</c:v>
                </c:pt>
                <c:pt idx="4">
                  <c:v>23.6</c:v>
                </c:pt>
                <c:pt idx="5">
                  <c:v>21.6</c:v>
                </c:pt>
                <c:pt idx="6">
                  <c:v>23.5</c:v>
                </c:pt>
                <c:pt idx="7">
                  <c:v>25</c:v>
                </c:pt>
                <c:pt idx="8">
                  <c:v>31.9</c:v>
                </c:pt>
                <c:pt idx="9">
                  <c:v>31.3</c:v>
                </c:pt>
              </c:numCache>
            </c:numRef>
          </c:val>
          <c:extLst>
            <c:ext xmlns:c16="http://schemas.microsoft.com/office/drawing/2014/chart" uri="{C3380CC4-5D6E-409C-BE32-E72D297353CC}">
              <c16:uniqueId val="{00000001-479A-42D0-A856-8E83FBF47AA5}"/>
            </c:ext>
          </c:extLst>
        </c:ser>
        <c:ser>
          <c:idx val="2"/>
          <c:order val="2"/>
          <c:tx>
            <c:strRef>
              <c:f>Sheet1!$E$1</c:f>
              <c:strCache>
                <c:ptCount val="1"/>
                <c:pt idx="0">
                  <c:v>Level 3: Less Support May Be Needed</c:v>
                </c:pt>
              </c:strCache>
            </c:strRef>
          </c:tx>
          <c:spPr>
            <a:solidFill>
              <a:srgbClr val="104E72"/>
            </a:solidFill>
            <a:ln>
              <a:noFill/>
            </a:ln>
            <a:effectLst/>
          </c:spPr>
          <c:invertIfNegative val="0"/>
          <c:cat>
            <c:multiLvlStrRef>
              <c:f>Sheet1!$A$2:$B$11</c:f>
              <c:multiLvlStrCache>
                <c:ptCount val="10"/>
                <c:lvl>
                  <c:pt idx="0">
                    <c:v>2021</c:v>
                  </c:pt>
                  <c:pt idx="1">
                    <c:v>2022</c:v>
                  </c:pt>
                  <c:pt idx="2">
                    <c:v>2021</c:v>
                  </c:pt>
                  <c:pt idx="3">
                    <c:v>2022</c:v>
                  </c:pt>
                  <c:pt idx="4">
                    <c:v>2021</c:v>
                  </c:pt>
                  <c:pt idx="5">
                    <c:v>2022</c:v>
                  </c:pt>
                  <c:pt idx="6">
                    <c:v>2021</c:v>
                  </c:pt>
                  <c:pt idx="7">
                    <c:v>2022</c:v>
                  </c:pt>
                  <c:pt idx="8">
                    <c:v>2021</c:v>
                  </c:pt>
                  <c:pt idx="9">
                    <c:v>2022</c:v>
                  </c:pt>
                </c:lvl>
                <c:lvl>
                  <c:pt idx="0">
                    <c:v>All Students</c:v>
                  </c:pt>
                  <c:pt idx="2">
                    <c:v>African 
American</c:v>
                  </c:pt>
                  <c:pt idx="4">
                    <c:v>Asian</c:v>
                  </c:pt>
                  <c:pt idx="6">
                    <c:v>Hispanic</c:v>
                  </c:pt>
                  <c:pt idx="8">
                    <c:v>White</c:v>
                  </c:pt>
                </c:lvl>
              </c:multiLvlStrCache>
            </c:multiLvlStrRef>
          </c:cat>
          <c:val>
            <c:numRef>
              <c:f>Sheet1!$E$2:$E$11</c:f>
              <c:numCache>
                <c:formatCode>General</c:formatCode>
                <c:ptCount val="10"/>
                <c:pt idx="0">
                  <c:v>25.2</c:v>
                </c:pt>
                <c:pt idx="1">
                  <c:v>28.3</c:v>
                </c:pt>
                <c:pt idx="2">
                  <c:v>9.4</c:v>
                </c:pt>
                <c:pt idx="3">
                  <c:v>12.6</c:v>
                </c:pt>
                <c:pt idx="4">
                  <c:v>58.3</c:v>
                </c:pt>
                <c:pt idx="5">
                  <c:v>62.4</c:v>
                </c:pt>
                <c:pt idx="6">
                  <c:v>12.1</c:v>
                </c:pt>
                <c:pt idx="7">
                  <c:v>14.8</c:v>
                </c:pt>
                <c:pt idx="8">
                  <c:v>32.4</c:v>
                </c:pt>
                <c:pt idx="9">
                  <c:v>35.9</c:v>
                </c:pt>
              </c:numCache>
            </c:numRef>
          </c:val>
          <c:extLst>
            <c:ext xmlns:c16="http://schemas.microsoft.com/office/drawing/2014/chart" uri="{C3380CC4-5D6E-409C-BE32-E72D297353CC}">
              <c16:uniqueId val="{00000002-479A-42D0-A856-8E83FBF47AA5}"/>
            </c:ext>
          </c:extLst>
        </c:ser>
        <c:dLbls>
          <c:showLegendKey val="0"/>
          <c:showVal val="0"/>
          <c:showCatName val="0"/>
          <c:showSerName val="0"/>
          <c:showPercent val="0"/>
          <c:showBubbleSize val="0"/>
        </c:dLbls>
        <c:gapWidth val="50"/>
        <c:overlap val="100"/>
        <c:axId val="606753455"/>
        <c:axId val="1011678767"/>
      </c:barChart>
      <c:catAx>
        <c:axId val="606753455"/>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0" spcFirstLastPara="1" vertOverflow="ellipsis"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crossAx val="1011678767"/>
        <c:crosses val="autoZero"/>
        <c:auto val="1"/>
        <c:lblAlgn val="ctr"/>
        <c:lblOffset val="100"/>
        <c:noMultiLvlLbl val="0"/>
      </c:catAx>
      <c:valAx>
        <c:axId val="1011678767"/>
        <c:scaling>
          <c:orientation val="minMax"/>
          <c:max val="10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marL="0" marR="0" lvl="0" indent="0" algn="ctr" defTabSz="914400" rtl="0" eaLnBrk="1" fontAlgn="auto" latinLnBrk="0" hangingPunct="1">
                  <a:lnSpc>
                    <a:spcPct val="100000"/>
                  </a:lnSpc>
                  <a:spcBef>
                    <a:spcPts val="0"/>
                  </a:spcBef>
                  <a:spcAft>
                    <a:spcPts val="0"/>
                  </a:spcAft>
                  <a:buClrTx/>
                  <a:buSzTx/>
                  <a:buFontTx/>
                  <a:buNone/>
                  <a:tabLst/>
                  <a:defRPr sz="1000" b="0" i="0" u="none" strike="noStrike" kern="1200" baseline="0">
                    <a:solidFill>
                      <a:prstClr val="black">
                        <a:lumMod val="65000"/>
                        <a:lumOff val="35000"/>
                      </a:prstClr>
                    </a:solidFill>
                    <a:latin typeface="+mn-lt"/>
                    <a:ea typeface="+mn-ea"/>
                    <a:cs typeface="+mn-cs"/>
                  </a:defRPr>
                </a:pPr>
                <a:r>
                  <a:rPr lang="en-US" sz="1200" b="0" i="0" baseline="0">
                    <a:effectLst/>
                  </a:rPr>
                  <a:t>Percent of Students, by Current Grade Level</a:t>
                </a:r>
                <a:endParaRPr lang="en-US" sz="700">
                  <a:effectLst/>
                </a:endParaRPr>
              </a:p>
            </c:rich>
          </c:tx>
          <c:layout>
            <c:manualLayout>
              <c:xMode val="edge"/>
              <c:yMode val="edge"/>
              <c:x val="7.7338356527735718E-3"/>
              <c:y val="8.186077486630039E-2"/>
            </c:manualLayout>
          </c:layout>
          <c:overlay val="0"/>
          <c:spPr>
            <a:noFill/>
            <a:ln>
              <a:noFill/>
            </a:ln>
            <a:effectLst/>
          </c:spPr>
          <c:txPr>
            <a:bodyPr rot="-5400000" spcFirstLastPara="1" vertOverflow="ellipsis" vert="horz" wrap="square" anchor="ctr" anchorCtr="1"/>
            <a:lstStyle/>
            <a:p>
              <a:pPr marL="0" marR="0" lvl="0" indent="0" algn="ctr" defTabSz="914400" rtl="0" eaLnBrk="1" fontAlgn="auto" latinLnBrk="0" hangingPunct="1">
                <a:lnSpc>
                  <a:spcPct val="100000"/>
                </a:lnSpc>
                <a:spcBef>
                  <a:spcPts val="0"/>
                </a:spcBef>
                <a:spcAft>
                  <a:spcPts val="0"/>
                </a:spcAft>
                <a:buClrTx/>
                <a:buSzTx/>
                <a:buFontTx/>
                <a:buNone/>
                <a:tabLst/>
                <a:defRPr sz="1000" b="0" i="0" u="none" strike="noStrike" kern="1200" baseline="0">
                  <a:solidFill>
                    <a:prstClr val="black">
                      <a:lumMod val="65000"/>
                      <a:lumOff val="35000"/>
                    </a:prstClr>
                  </a:solidFill>
                  <a:latin typeface="+mn-lt"/>
                  <a:ea typeface="+mn-ea"/>
                  <a:cs typeface="+mn-cs"/>
                </a:defRPr>
              </a:pPr>
              <a:endParaRPr lang="en-US"/>
            </a:p>
          </c:txPr>
        </c:title>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200" b="1" i="0" u="none" strike="noStrike" kern="1200" baseline="0">
                <a:solidFill>
                  <a:schemeClr val="tx1">
                    <a:lumMod val="65000"/>
                    <a:lumOff val="35000"/>
                  </a:schemeClr>
                </a:solidFill>
                <a:latin typeface="+mn-lt"/>
                <a:ea typeface="+mn-ea"/>
                <a:cs typeface="+mn-cs"/>
              </a:defRPr>
            </a:pPr>
            <a:endParaRPr lang="en-US"/>
          </a:p>
        </c:txPr>
        <c:crossAx val="606753455"/>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200" b="1" i="0" u="none" strike="noStrike" kern="1200" baseline="0">
              <a:solidFill>
                <a:schemeClr val="tx1"/>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stacked"/>
        <c:varyColors val="0"/>
        <c:ser>
          <c:idx val="0"/>
          <c:order val="0"/>
          <c:tx>
            <c:strRef>
              <c:f>Sheet1!$C$1</c:f>
              <c:strCache>
                <c:ptCount val="1"/>
                <c:pt idx="0">
                  <c:v>Level 1: Strong Support May Be Needed</c:v>
                </c:pt>
              </c:strCache>
            </c:strRef>
          </c:tx>
          <c:spPr>
            <a:solidFill>
              <a:srgbClr val="FCB040"/>
            </a:solidFill>
            <a:ln>
              <a:noFill/>
            </a:ln>
            <a:effectLst/>
          </c:spPr>
          <c:invertIfNegative val="0"/>
          <c:dLbls>
            <c:delete val="1"/>
          </c:dLbls>
          <c:cat>
            <c:multiLvlStrRef>
              <c:f>Sheet1!$A$2:$B$34</c:f>
              <c:multiLvlStrCache>
                <c:ptCount val="33"/>
                <c:lvl>
                  <c:pt idx="0">
                    <c:v>State Average</c:v>
                  </c:pt>
                  <c:pt idx="1">
                    <c:v>Grade 4</c:v>
                  </c:pt>
                  <c:pt idx="2">
                    <c:v>Grade 5</c:v>
                  </c:pt>
                  <c:pt idx="3">
                    <c:v>Grade 6</c:v>
                  </c:pt>
                  <c:pt idx="4">
                    <c:v>Grade 7</c:v>
                  </c:pt>
                  <c:pt idx="5">
                    <c:v>Grade 8</c:v>
                  </c:pt>
                  <c:pt idx="6">
                    <c:v>Algebra I</c:v>
                  </c:pt>
                  <c:pt idx="7">
                    <c:v>Geometry</c:v>
                  </c:pt>
                  <c:pt idx="8">
                    <c:v>Algebra II</c:v>
                  </c:pt>
                  <c:pt idx="9">
                    <c:v>Grade 4</c:v>
                  </c:pt>
                  <c:pt idx="10">
                    <c:v>Grade 5</c:v>
                  </c:pt>
                  <c:pt idx="11">
                    <c:v>Grade 6</c:v>
                  </c:pt>
                  <c:pt idx="12">
                    <c:v>Grade 7</c:v>
                  </c:pt>
                  <c:pt idx="13">
                    <c:v>Grade 8</c:v>
                  </c:pt>
                  <c:pt idx="14">
                    <c:v>Algebra I</c:v>
                  </c:pt>
                  <c:pt idx="15">
                    <c:v>Geometry</c:v>
                  </c:pt>
                  <c:pt idx="16">
                    <c:v>Algebra II</c:v>
                  </c:pt>
                  <c:pt idx="17">
                    <c:v>Grade 4</c:v>
                  </c:pt>
                  <c:pt idx="18">
                    <c:v>Grade 5</c:v>
                  </c:pt>
                  <c:pt idx="19">
                    <c:v>Grade 6</c:v>
                  </c:pt>
                  <c:pt idx="20">
                    <c:v>Grade 7</c:v>
                  </c:pt>
                  <c:pt idx="21">
                    <c:v>Grade 8</c:v>
                  </c:pt>
                  <c:pt idx="22">
                    <c:v>Algebra I</c:v>
                  </c:pt>
                  <c:pt idx="23">
                    <c:v>Geometry</c:v>
                  </c:pt>
                  <c:pt idx="24">
                    <c:v>Algebra II</c:v>
                  </c:pt>
                  <c:pt idx="25">
                    <c:v>Grade 4</c:v>
                  </c:pt>
                  <c:pt idx="26">
                    <c:v>Grade 5</c:v>
                  </c:pt>
                  <c:pt idx="27">
                    <c:v>Grade 6</c:v>
                  </c:pt>
                  <c:pt idx="28">
                    <c:v>Grade 7</c:v>
                  </c:pt>
                  <c:pt idx="29">
                    <c:v>Grade 8</c:v>
                  </c:pt>
                  <c:pt idx="30">
                    <c:v>Algebra I</c:v>
                  </c:pt>
                  <c:pt idx="31">
                    <c:v>Geometry</c:v>
                  </c:pt>
                  <c:pt idx="32">
                    <c:v>Algebra II</c:v>
                  </c:pt>
                </c:lvl>
                <c:lvl>
                  <c:pt idx="1">
                    <c:v>African 
American</c:v>
                  </c:pt>
                  <c:pt idx="9">
                    <c:v>Asian</c:v>
                  </c:pt>
                  <c:pt idx="17">
                    <c:v>Hispanic</c:v>
                  </c:pt>
                  <c:pt idx="25">
                    <c:v>White</c:v>
                  </c:pt>
                </c:lvl>
              </c:multiLvlStrCache>
            </c:multiLvlStrRef>
          </c:cat>
          <c:val>
            <c:numRef>
              <c:f>Sheet1!$C$2:$C$34</c:f>
              <c:numCache>
                <c:formatCode>0.0</c:formatCode>
                <c:ptCount val="33"/>
                <c:pt idx="0" formatCode="General">
                  <c:v>44.9</c:v>
                </c:pt>
                <c:pt idx="1">
                  <c:v>58.56223987892546</c:v>
                </c:pt>
                <c:pt idx="2">
                  <c:v>69.3689777584583</c:v>
                </c:pt>
                <c:pt idx="3">
                  <c:v>67.629459998522563</c:v>
                </c:pt>
                <c:pt idx="4">
                  <c:v>60.729536078743571</c:v>
                </c:pt>
                <c:pt idx="5">
                  <c:v>63.732365981459097</c:v>
                </c:pt>
                <c:pt idx="6">
                  <c:v>74.692420475553007</c:v>
                </c:pt>
                <c:pt idx="7">
                  <c:v>68.291112065264059</c:v>
                </c:pt>
                <c:pt idx="8">
                  <c:v>54.765795206971681</c:v>
                </c:pt>
                <c:pt idx="9">
                  <c:v>11.238396207781948</c:v>
                </c:pt>
                <c:pt idx="10">
                  <c:v>13.927893738140417</c:v>
                </c:pt>
                <c:pt idx="11">
                  <c:v>12.664346481051817</c:v>
                </c:pt>
                <c:pt idx="12">
                  <c:v>13.260738052026619</c:v>
                </c:pt>
                <c:pt idx="13">
                  <c:v>23.676012461059191</c:v>
                </c:pt>
                <c:pt idx="14">
                  <c:v>25.026197961322282</c:v>
                </c:pt>
                <c:pt idx="15">
                  <c:v>18.711302340224577</c:v>
                </c:pt>
                <c:pt idx="16">
                  <c:v>9.8555566473420448</c:v>
                </c:pt>
                <c:pt idx="17">
                  <c:v>55.871076743128214</c:v>
                </c:pt>
                <c:pt idx="18">
                  <c:v>64.406228666168204</c:v>
                </c:pt>
                <c:pt idx="19">
                  <c:v>63.0784998238478</c:v>
                </c:pt>
                <c:pt idx="20">
                  <c:v>56.069989187063797</c:v>
                </c:pt>
                <c:pt idx="21">
                  <c:v>56.258565555047966</c:v>
                </c:pt>
                <c:pt idx="22">
                  <c:v>69.974708283037302</c:v>
                </c:pt>
                <c:pt idx="23">
                  <c:v>65.874013210890922</c:v>
                </c:pt>
                <c:pt idx="24">
                  <c:v>49.957321331574455</c:v>
                </c:pt>
                <c:pt idx="25">
                  <c:v>25.871574961015813</c:v>
                </c:pt>
                <c:pt idx="26">
                  <c:v>32.650101253352311</c:v>
                </c:pt>
                <c:pt idx="27">
                  <c:v>33.921366980460405</c:v>
                </c:pt>
                <c:pt idx="28">
                  <c:v>27.058220748051671</c:v>
                </c:pt>
                <c:pt idx="29">
                  <c:v>32.652985213602001</c:v>
                </c:pt>
                <c:pt idx="30">
                  <c:v>46.124460874922981</c:v>
                </c:pt>
                <c:pt idx="31">
                  <c:v>39.120052837473963</c:v>
                </c:pt>
                <c:pt idx="32">
                  <c:v>24.639874597983837</c:v>
                </c:pt>
              </c:numCache>
            </c:numRef>
          </c:val>
          <c:extLst>
            <c:ext xmlns:c16="http://schemas.microsoft.com/office/drawing/2014/chart" uri="{C3380CC4-5D6E-409C-BE32-E72D297353CC}">
              <c16:uniqueId val="{00000000-0F03-4514-8356-81EB81CCE367}"/>
            </c:ext>
          </c:extLst>
        </c:ser>
        <c:ser>
          <c:idx val="1"/>
          <c:order val="1"/>
          <c:tx>
            <c:strRef>
              <c:f>Sheet1!$D$1</c:f>
              <c:strCache>
                <c:ptCount val="1"/>
                <c:pt idx="0">
                  <c:v>Level 2: Some Support May Be Needed</c:v>
                </c:pt>
              </c:strCache>
            </c:strRef>
          </c:tx>
          <c:spPr>
            <a:solidFill>
              <a:srgbClr val="B34519"/>
            </a:solidFill>
            <a:ln>
              <a:noFill/>
            </a:ln>
            <a:effectLst/>
          </c:spPr>
          <c:invertIfNegative val="0"/>
          <c:dLbls>
            <c:delete val="1"/>
          </c:dLbls>
          <c:cat>
            <c:multiLvlStrRef>
              <c:f>Sheet1!$A$2:$B$34</c:f>
              <c:multiLvlStrCache>
                <c:ptCount val="33"/>
                <c:lvl>
                  <c:pt idx="0">
                    <c:v>State Average</c:v>
                  </c:pt>
                  <c:pt idx="1">
                    <c:v>Grade 4</c:v>
                  </c:pt>
                  <c:pt idx="2">
                    <c:v>Grade 5</c:v>
                  </c:pt>
                  <c:pt idx="3">
                    <c:v>Grade 6</c:v>
                  </c:pt>
                  <c:pt idx="4">
                    <c:v>Grade 7</c:v>
                  </c:pt>
                  <c:pt idx="5">
                    <c:v>Grade 8</c:v>
                  </c:pt>
                  <c:pt idx="6">
                    <c:v>Algebra I</c:v>
                  </c:pt>
                  <c:pt idx="7">
                    <c:v>Geometry</c:v>
                  </c:pt>
                  <c:pt idx="8">
                    <c:v>Algebra II</c:v>
                  </c:pt>
                  <c:pt idx="9">
                    <c:v>Grade 4</c:v>
                  </c:pt>
                  <c:pt idx="10">
                    <c:v>Grade 5</c:v>
                  </c:pt>
                  <c:pt idx="11">
                    <c:v>Grade 6</c:v>
                  </c:pt>
                  <c:pt idx="12">
                    <c:v>Grade 7</c:v>
                  </c:pt>
                  <c:pt idx="13">
                    <c:v>Grade 8</c:v>
                  </c:pt>
                  <c:pt idx="14">
                    <c:v>Algebra I</c:v>
                  </c:pt>
                  <c:pt idx="15">
                    <c:v>Geometry</c:v>
                  </c:pt>
                  <c:pt idx="16">
                    <c:v>Algebra II</c:v>
                  </c:pt>
                  <c:pt idx="17">
                    <c:v>Grade 4</c:v>
                  </c:pt>
                  <c:pt idx="18">
                    <c:v>Grade 5</c:v>
                  </c:pt>
                  <c:pt idx="19">
                    <c:v>Grade 6</c:v>
                  </c:pt>
                  <c:pt idx="20">
                    <c:v>Grade 7</c:v>
                  </c:pt>
                  <c:pt idx="21">
                    <c:v>Grade 8</c:v>
                  </c:pt>
                  <c:pt idx="22">
                    <c:v>Algebra I</c:v>
                  </c:pt>
                  <c:pt idx="23">
                    <c:v>Geometry</c:v>
                  </c:pt>
                  <c:pt idx="24">
                    <c:v>Algebra II</c:v>
                  </c:pt>
                  <c:pt idx="25">
                    <c:v>Grade 4</c:v>
                  </c:pt>
                  <c:pt idx="26">
                    <c:v>Grade 5</c:v>
                  </c:pt>
                  <c:pt idx="27">
                    <c:v>Grade 6</c:v>
                  </c:pt>
                  <c:pt idx="28">
                    <c:v>Grade 7</c:v>
                  </c:pt>
                  <c:pt idx="29">
                    <c:v>Grade 8</c:v>
                  </c:pt>
                  <c:pt idx="30">
                    <c:v>Algebra I</c:v>
                  </c:pt>
                  <c:pt idx="31">
                    <c:v>Geometry</c:v>
                  </c:pt>
                  <c:pt idx="32">
                    <c:v>Algebra II</c:v>
                  </c:pt>
                </c:lvl>
                <c:lvl>
                  <c:pt idx="1">
                    <c:v>African 
American</c:v>
                  </c:pt>
                  <c:pt idx="9">
                    <c:v>Asian</c:v>
                  </c:pt>
                  <c:pt idx="17">
                    <c:v>Hispanic</c:v>
                  </c:pt>
                  <c:pt idx="25">
                    <c:v>White</c:v>
                  </c:pt>
                </c:lvl>
              </c:multiLvlStrCache>
            </c:multiLvlStrRef>
          </c:cat>
          <c:val>
            <c:numRef>
              <c:f>Sheet1!$D$2:$D$34</c:f>
              <c:numCache>
                <c:formatCode>0.0</c:formatCode>
                <c:ptCount val="33"/>
                <c:pt idx="0" formatCode="General">
                  <c:v>26.8</c:v>
                </c:pt>
                <c:pt idx="1">
                  <c:v>23.541430192962544</c:v>
                </c:pt>
                <c:pt idx="2">
                  <c:v>17.720785336521047</c:v>
                </c:pt>
                <c:pt idx="3">
                  <c:v>22.006352958558026</c:v>
                </c:pt>
                <c:pt idx="4">
                  <c:v>26.518057465441125</c:v>
                </c:pt>
                <c:pt idx="5">
                  <c:v>26.577992744860946</c:v>
                </c:pt>
                <c:pt idx="6">
                  <c:v>17.383820998278829</c:v>
                </c:pt>
                <c:pt idx="7">
                  <c:v>18.112208387004436</c:v>
                </c:pt>
                <c:pt idx="8">
                  <c:v>30.010893246187365</c:v>
                </c:pt>
                <c:pt idx="9">
                  <c:v>15.978668773454475</c:v>
                </c:pt>
                <c:pt idx="10">
                  <c:v>16.812144212523719</c:v>
                </c:pt>
                <c:pt idx="11">
                  <c:v>20.127610208816705</c:v>
                </c:pt>
                <c:pt idx="12">
                  <c:v>26.436781609195403</c:v>
                </c:pt>
                <c:pt idx="13">
                  <c:v>32.450674974039458</c:v>
                </c:pt>
                <c:pt idx="14">
                  <c:v>25.292940840240068</c:v>
                </c:pt>
                <c:pt idx="15">
                  <c:v>16.769860426067794</c:v>
                </c:pt>
                <c:pt idx="16">
                  <c:v>18.463201336346664</c:v>
                </c:pt>
                <c:pt idx="17">
                  <c:v>24.787185652089157</c:v>
                </c:pt>
                <c:pt idx="18">
                  <c:v>19.745781996684116</c:v>
                </c:pt>
                <c:pt idx="19">
                  <c:v>24.270569772283253</c:v>
                </c:pt>
                <c:pt idx="20">
                  <c:v>29.922343458173593</c:v>
                </c:pt>
                <c:pt idx="21">
                  <c:v>31.094868280797925</c:v>
                </c:pt>
                <c:pt idx="22">
                  <c:v>19.511984824969822</c:v>
                </c:pt>
                <c:pt idx="23">
                  <c:v>19.120347994200095</c:v>
                </c:pt>
                <c:pt idx="24">
                  <c:v>31.287343834872349</c:v>
                </c:pt>
                <c:pt idx="25">
                  <c:v>26.809979950991313</c:v>
                </c:pt>
                <c:pt idx="26">
                  <c:v>26.933391713644571</c:v>
                </c:pt>
                <c:pt idx="27">
                  <c:v>31.498035492972605</c:v>
                </c:pt>
                <c:pt idx="28">
                  <c:v>36.925275732815578</c:v>
                </c:pt>
                <c:pt idx="29">
                  <c:v>40.105776751461882</c:v>
                </c:pt>
                <c:pt idx="30">
                  <c:v>30.144177449168208</c:v>
                </c:pt>
                <c:pt idx="31">
                  <c:v>25.196870395773001</c:v>
                </c:pt>
                <c:pt idx="32">
                  <c:v>32.79911353747196</c:v>
                </c:pt>
              </c:numCache>
            </c:numRef>
          </c:val>
          <c:extLst>
            <c:ext xmlns:c16="http://schemas.microsoft.com/office/drawing/2014/chart" uri="{C3380CC4-5D6E-409C-BE32-E72D297353CC}">
              <c16:uniqueId val="{00000001-0F03-4514-8356-81EB81CCE367}"/>
            </c:ext>
          </c:extLst>
        </c:ser>
        <c:ser>
          <c:idx val="2"/>
          <c:order val="2"/>
          <c:tx>
            <c:strRef>
              <c:f>Sheet1!$E$1</c:f>
              <c:strCache>
                <c:ptCount val="1"/>
                <c:pt idx="0">
                  <c:v>Level 3: Less Support May Be Needed</c:v>
                </c:pt>
              </c:strCache>
            </c:strRef>
          </c:tx>
          <c:spPr>
            <a:solidFill>
              <a:srgbClr val="104E72"/>
            </a:solidFill>
            <a:ln>
              <a:noFill/>
            </a:ln>
            <a:effectLst/>
          </c:spPr>
          <c:invertIfNegative val="0"/>
          <c:dLbls>
            <c:delete val="1"/>
          </c:dLbls>
          <c:cat>
            <c:multiLvlStrRef>
              <c:f>Sheet1!$A$2:$B$34</c:f>
              <c:multiLvlStrCache>
                <c:ptCount val="33"/>
                <c:lvl>
                  <c:pt idx="0">
                    <c:v>State Average</c:v>
                  </c:pt>
                  <c:pt idx="1">
                    <c:v>Grade 4</c:v>
                  </c:pt>
                  <c:pt idx="2">
                    <c:v>Grade 5</c:v>
                  </c:pt>
                  <c:pt idx="3">
                    <c:v>Grade 6</c:v>
                  </c:pt>
                  <c:pt idx="4">
                    <c:v>Grade 7</c:v>
                  </c:pt>
                  <c:pt idx="5">
                    <c:v>Grade 8</c:v>
                  </c:pt>
                  <c:pt idx="6">
                    <c:v>Algebra I</c:v>
                  </c:pt>
                  <c:pt idx="7">
                    <c:v>Geometry</c:v>
                  </c:pt>
                  <c:pt idx="8">
                    <c:v>Algebra II</c:v>
                  </c:pt>
                  <c:pt idx="9">
                    <c:v>Grade 4</c:v>
                  </c:pt>
                  <c:pt idx="10">
                    <c:v>Grade 5</c:v>
                  </c:pt>
                  <c:pt idx="11">
                    <c:v>Grade 6</c:v>
                  </c:pt>
                  <c:pt idx="12">
                    <c:v>Grade 7</c:v>
                  </c:pt>
                  <c:pt idx="13">
                    <c:v>Grade 8</c:v>
                  </c:pt>
                  <c:pt idx="14">
                    <c:v>Algebra I</c:v>
                  </c:pt>
                  <c:pt idx="15">
                    <c:v>Geometry</c:v>
                  </c:pt>
                  <c:pt idx="16">
                    <c:v>Algebra II</c:v>
                  </c:pt>
                  <c:pt idx="17">
                    <c:v>Grade 4</c:v>
                  </c:pt>
                  <c:pt idx="18">
                    <c:v>Grade 5</c:v>
                  </c:pt>
                  <c:pt idx="19">
                    <c:v>Grade 6</c:v>
                  </c:pt>
                  <c:pt idx="20">
                    <c:v>Grade 7</c:v>
                  </c:pt>
                  <c:pt idx="21">
                    <c:v>Grade 8</c:v>
                  </c:pt>
                  <c:pt idx="22">
                    <c:v>Algebra I</c:v>
                  </c:pt>
                  <c:pt idx="23">
                    <c:v>Geometry</c:v>
                  </c:pt>
                  <c:pt idx="24">
                    <c:v>Algebra II</c:v>
                  </c:pt>
                  <c:pt idx="25">
                    <c:v>Grade 4</c:v>
                  </c:pt>
                  <c:pt idx="26">
                    <c:v>Grade 5</c:v>
                  </c:pt>
                  <c:pt idx="27">
                    <c:v>Grade 6</c:v>
                  </c:pt>
                  <c:pt idx="28">
                    <c:v>Grade 7</c:v>
                  </c:pt>
                  <c:pt idx="29">
                    <c:v>Grade 8</c:v>
                  </c:pt>
                  <c:pt idx="30">
                    <c:v>Algebra I</c:v>
                  </c:pt>
                  <c:pt idx="31">
                    <c:v>Geometry</c:v>
                  </c:pt>
                  <c:pt idx="32">
                    <c:v>Algebra II</c:v>
                  </c:pt>
                </c:lvl>
                <c:lvl>
                  <c:pt idx="1">
                    <c:v>African 
American</c:v>
                  </c:pt>
                  <c:pt idx="9">
                    <c:v>Asian</c:v>
                  </c:pt>
                  <c:pt idx="17">
                    <c:v>Hispanic</c:v>
                  </c:pt>
                  <c:pt idx="25">
                    <c:v>White</c:v>
                  </c:pt>
                </c:lvl>
              </c:multiLvlStrCache>
            </c:multiLvlStrRef>
          </c:cat>
          <c:val>
            <c:numRef>
              <c:f>Sheet1!$E$2:$E$34</c:f>
              <c:numCache>
                <c:formatCode>0.0</c:formatCode>
                <c:ptCount val="33"/>
                <c:pt idx="0" formatCode="General">
                  <c:v>28.3</c:v>
                </c:pt>
                <c:pt idx="1">
                  <c:v>17.896329928111996</c:v>
                </c:pt>
                <c:pt idx="2">
                  <c:v>12.910236905020648</c:v>
                </c:pt>
                <c:pt idx="3">
                  <c:v>10.364187042919406</c:v>
                </c:pt>
                <c:pt idx="4">
                  <c:v>12.752406455815299</c:v>
                </c:pt>
                <c:pt idx="5">
                  <c:v>9.6896412736799675</c:v>
                </c:pt>
                <c:pt idx="6">
                  <c:v>7.9237585261681645</c:v>
                </c:pt>
                <c:pt idx="7">
                  <c:v>13.596679547731503</c:v>
                </c:pt>
                <c:pt idx="8">
                  <c:v>15.223311546840959</c:v>
                </c:pt>
                <c:pt idx="9">
                  <c:v>72.782935018763581</c:v>
                </c:pt>
                <c:pt idx="10">
                  <c:v>69.259962049335869</c:v>
                </c:pt>
                <c:pt idx="11">
                  <c:v>67.208043310131487</c:v>
                </c:pt>
                <c:pt idx="12">
                  <c:v>60.302480338777976</c:v>
                </c:pt>
                <c:pt idx="13">
                  <c:v>43.873312564901354</c:v>
                </c:pt>
                <c:pt idx="14">
                  <c:v>49.680861198437647</c:v>
                </c:pt>
                <c:pt idx="15">
                  <c:v>64.518837233707629</c:v>
                </c:pt>
                <c:pt idx="16">
                  <c:v>71.681242016311288</c:v>
                </c:pt>
                <c:pt idx="17">
                  <c:v>19.341737604782637</c:v>
                </c:pt>
                <c:pt idx="18">
                  <c:v>15.847989337147686</c:v>
                </c:pt>
                <c:pt idx="19">
                  <c:v>12.650930403868943</c:v>
                </c:pt>
                <c:pt idx="20">
                  <c:v>14.007667354762606</c:v>
                </c:pt>
                <c:pt idx="21">
                  <c:v>12.646566164154105</c:v>
                </c:pt>
                <c:pt idx="22">
                  <c:v>10.513306891992872</c:v>
                </c:pt>
                <c:pt idx="23">
                  <c:v>15.005638794908974</c:v>
                </c:pt>
                <c:pt idx="24">
                  <c:v>18.755334833553196</c:v>
                </c:pt>
                <c:pt idx="25">
                  <c:v>47.31844508799287</c:v>
                </c:pt>
                <c:pt idx="26">
                  <c:v>40.416507033003121</c:v>
                </c:pt>
                <c:pt idx="27">
                  <c:v>34.58059752656699</c:v>
                </c:pt>
                <c:pt idx="28">
                  <c:v>36.016503519132762</c:v>
                </c:pt>
                <c:pt idx="29">
                  <c:v>27.241238034936121</c:v>
                </c:pt>
                <c:pt idx="30">
                  <c:v>23.731361675908811</c:v>
                </c:pt>
                <c:pt idx="31">
                  <c:v>35.683076766753032</c:v>
                </c:pt>
                <c:pt idx="32">
                  <c:v>42.561011864544199</c:v>
                </c:pt>
              </c:numCache>
            </c:numRef>
          </c:val>
          <c:extLst>
            <c:ext xmlns:c16="http://schemas.microsoft.com/office/drawing/2014/chart" uri="{C3380CC4-5D6E-409C-BE32-E72D297353CC}">
              <c16:uniqueId val="{00000002-0F03-4514-8356-81EB81CCE367}"/>
            </c:ext>
          </c:extLst>
        </c:ser>
        <c:dLbls>
          <c:dLblPos val="ctr"/>
          <c:showLegendKey val="0"/>
          <c:showVal val="1"/>
          <c:showCatName val="0"/>
          <c:showSerName val="0"/>
          <c:showPercent val="0"/>
          <c:showBubbleSize val="0"/>
        </c:dLbls>
        <c:gapWidth val="70"/>
        <c:overlap val="100"/>
        <c:axId val="606753455"/>
        <c:axId val="1011678767"/>
      </c:barChart>
      <c:catAx>
        <c:axId val="606753455"/>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5400000" spcFirstLastPara="1" vertOverflow="ellipsis"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crossAx val="1011678767"/>
        <c:crosses val="autoZero"/>
        <c:auto val="1"/>
        <c:lblAlgn val="ctr"/>
        <c:lblOffset val="100"/>
        <c:noMultiLvlLbl val="0"/>
      </c:catAx>
      <c:valAx>
        <c:axId val="1011678767"/>
        <c:scaling>
          <c:orientation val="minMax"/>
          <c:max val="10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US" sz="1000" b="0" i="0" u="none" strike="noStrike" baseline="0">
                    <a:effectLst/>
                  </a:rPr>
                  <a:t>Percent of Students, by Current Grade</a:t>
                </a:r>
                <a:endParaRPr lang="en-US"/>
              </a:p>
            </c:rich>
          </c:tx>
          <c:overlay val="0"/>
          <c:spPr>
            <a:noFill/>
            <a:ln>
              <a:noFill/>
            </a:ln>
            <a:effectLst/>
          </c:spPr>
          <c:txPr>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200" b="1" i="0" u="none" strike="noStrike" kern="1200" baseline="0">
                <a:solidFill>
                  <a:schemeClr val="tx1">
                    <a:lumMod val="65000"/>
                    <a:lumOff val="35000"/>
                  </a:schemeClr>
                </a:solidFill>
                <a:latin typeface="+mn-lt"/>
                <a:ea typeface="+mn-ea"/>
                <a:cs typeface="+mn-cs"/>
              </a:defRPr>
            </a:pPr>
            <a:endParaRPr lang="en-US"/>
          </a:p>
        </c:txPr>
        <c:crossAx val="606753455"/>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200" b="1" i="0" u="none" strike="noStrike" kern="1200" baseline="0">
              <a:solidFill>
                <a:schemeClr val="tx1"/>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tx>
            <c:strRef>
              <c:f>Sheet1!$C$1</c:f>
              <c:strCache>
                <c:ptCount val="1"/>
                <c:pt idx="0">
                  <c:v>All Students</c:v>
                </c:pt>
              </c:strCache>
            </c:strRef>
          </c:tx>
          <c:spPr>
            <a:ln w="28575" cap="rnd">
              <a:solidFill>
                <a:schemeClr val="tx1"/>
              </a:solidFill>
              <a:prstDash val="sysDash"/>
              <a:round/>
            </a:ln>
            <a:effectLst/>
          </c:spPr>
          <c:marker>
            <c:symbol val="circle"/>
            <c:size val="7"/>
            <c:spPr>
              <a:solidFill>
                <a:schemeClr val="tx1"/>
              </a:solidFill>
              <a:ln w="9525">
                <a:solidFill>
                  <a:schemeClr val="tx1"/>
                </a:solidFill>
                <a:prstDash val="sysDash"/>
              </a:ln>
              <a:effectLst/>
            </c:spPr>
          </c:marker>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multiLvlStrRef>
              <c:f>Sheet1!$A$2:$B$3</c:f>
              <c:multiLvlStrCache>
                <c:ptCount val="2"/>
                <c:lvl>
                  <c:pt idx="0">
                    <c:v>2021</c:v>
                  </c:pt>
                  <c:pt idx="1">
                    <c:v>2022</c:v>
                  </c:pt>
                </c:lvl>
                <c:lvl>
                  <c:pt idx="0">
                    <c:v>LEVEL 3</c:v>
                  </c:pt>
                </c:lvl>
              </c:multiLvlStrCache>
            </c:multiLvlStrRef>
          </c:cat>
          <c:val>
            <c:numRef>
              <c:f>Sheet1!$C$2:$C$3</c:f>
              <c:numCache>
                <c:formatCode>General</c:formatCode>
                <c:ptCount val="2"/>
                <c:pt idx="0">
                  <c:v>25.2</c:v>
                </c:pt>
                <c:pt idx="1">
                  <c:v>28.3</c:v>
                </c:pt>
              </c:numCache>
            </c:numRef>
          </c:val>
          <c:smooth val="0"/>
          <c:extLst>
            <c:ext xmlns:c16="http://schemas.microsoft.com/office/drawing/2014/chart" uri="{C3380CC4-5D6E-409C-BE32-E72D297353CC}">
              <c16:uniqueId val="{00000000-427E-416C-950A-71D00BA49DF4}"/>
            </c:ext>
          </c:extLst>
        </c:ser>
        <c:ser>
          <c:idx val="1"/>
          <c:order val="1"/>
          <c:tx>
            <c:strRef>
              <c:f>Sheet1!$D$1</c:f>
              <c:strCache>
                <c:ptCount val="1"/>
                <c:pt idx="0">
                  <c:v>African American</c:v>
                </c:pt>
              </c:strCache>
            </c:strRef>
          </c:tx>
          <c:spPr>
            <a:ln w="28575" cap="rnd">
              <a:solidFill>
                <a:schemeClr val="accent6">
                  <a:lumMod val="75000"/>
                </a:schemeClr>
              </a:solidFill>
              <a:round/>
            </a:ln>
            <a:effectLst/>
          </c:spPr>
          <c:marker>
            <c:symbol val="circle"/>
            <c:size val="7"/>
            <c:spPr>
              <a:solidFill>
                <a:schemeClr val="accent6">
                  <a:lumMod val="75000"/>
                </a:schemeClr>
              </a:solidFill>
              <a:ln w="9525">
                <a:solidFill>
                  <a:schemeClr val="accent6">
                    <a:lumMod val="75000"/>
                  </a:schemeClr>
                </a:solidFill>
              </a:ln>
              <a:effectLst/>
            </c:spPr>
          </c:marker>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b"/>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multiLvlStrRef>
              <c:f>Sheet1!$A$2:$B$3</c:f>
              <c:multiLvlStrCache>
                <c:ptCount val="2"/>
                <c:lvl>
                  <c:pt idx="0">
                    <c:v>2021</c:v>
                  </c:pt>
                  <c:pt idx="1">
                    <c:v>2022</c:v>
                  </c:pt>
                </c:lvl>
                <c:lvl>
                  <c:pt idx="0">
                    <c:v>LEVEL 3</c:v>
                  </c:pt>
                </c:lvl>
              </c:multiLvlStrCache>
            </c:multiLvlStrRef>
          </c:cat>
          <c:val>
            <c:numRef>
              <c:f>Sheet1!$D$2:$D$3</c:f>
              <c:numCache>
                <c:formatCode>General</c:formatCode>
                <c:ptCount val="2"/>
                <c:pt idx="0">
                  <c:v>9.4</c:v>
                </c:pt>
                <c:pt idx="1">
                  <c:v>12.6</c:v>
                </c:pt>
              </c:numCache>
            </c:numRef>
          </c:val>
          <c:smooth val="0"/>
          <c:extLst>
            <c:ext xmlns:c16="http://schemas.microsoft.com/office/drawing/2014/chart" uri="{C3380CC4-5D6E-409C-BE32-E72D297353CC}">
              <c16:uniqueId val="{00000001-427E-416C-950A-71D00BA49DF4}"/>
            </c:ext>
          </c:extLst>
        </c:ser>
        <c:ser>
          <c:idx val="2"/>
          <c:order val="2"/>
          <c:tx>
            <c:strRef>
              <c:f>Sheet1!$E$1</c:f>
              <c:strCache>
                <c:ptCount val="1"/>
                <c:pt idx="0">
                  <c:v>Asian</c:v>
                </c:pt>
              </c:strCache>
            </c:strRef>
          </c:tx>
          <c:spPr>
            <a:ln w="28575" cap="rnd">
              <a:solidFill>
                <a:schemeClr val="accent5"/>
              </a:solidFill>
              <a:round/>
            </a:ln>
            <a:effectLst/>
          </c:spPr>
          <c:marker>
            <c:symbol val="x"/>
            <c:size val="7"/>
            <c:spPr>
              <a:solidFill>
                <a:schemeClr val="accent5"/>
              </a:solidFill>
              <a:ln w="9525">
                <a:solidFill>
                  <a:schemeClr val="accent5"/>
                </a:solidFill>
              </a:ln>
              <a:effectLst/>
            </c:spPr>
          </c:marker>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multiLvlStrRef>
              <c:f>Sheet1!$A$2:$B$3</c:f>
              <c:multiLvlStrCache>
                <c:ptCount val="2"/>
                <c:lvl>
                  <c:pt idx="0">
                    <c:v>2021</c:v>
                  </c:pt>
                  <c:pt idx="1">
                    <c:v>2022</c:v>
                  </c:pt>
                </c:lvl>
                <c:lvl>
                  <c:pt idx="0">
                    <c:v>LEVEL 3</c:v>
                  </c:pt>
                </c:lvl>
              </c:multiLvlStrCache>
            </c:multiLvlStrRef>
          </c:cat>
          <c:val>
            <c:numRef>
              <c:f>Sheet1!$E$2:$E$3</c:f>
              <c:numCache>
                <c:formatCode>General</c:formatCode>
                <c:ptCount val="2"/>
                <c:pt idx="0">
                  <c:v>58.3</c:v>
                </c:pt>
                <c:pt idx="1">
                  <c:v>62.4</c:v>
                </c:pt>
              </c:numCache>
            </c:numRef>
          </c:val>
          <c:smooth val="0"/>
          <c:extLst>
            <c:ext xmlns:c16="http://schemas.microsoft.com/office/drawing/2014/chart" uri="{C3380CC4-5D6E-409C-BE32-E72D297353CC}">
              <c16:uniqueId val="{00000002-427E-416C-950A-71D00BA49DF4}"/>
            </c:ext>
          </c:extLst>
        </c:ser>
        <c:ser>
          <c:idx val="3"/>
          <c:order val="3"/>
          <c:tx>
            <c:strRef>
              <c:f>Sheet1!$F$1</c:f>
              <c:strCache>
                <c:ptCount val="1"/>
                <c:pt idx="0">
                  <c:v>Hispanic</c:v>
                </c:pt>
              </c:strCache>
            </c:strRef>
          </c:tx>
          <c:spPr>
            <a:ln w="28575" cap="rnd">
              <a:solidFill>
                <a:schemeClr val="accent4"/>
              </a:solidFill>
              <a:round/>
            </a:ln>
            <a:effectLst/>
          </c:spPr>
          <c:marker>
            <c:symbol val="diamond"/>
            <c:size val="7"/>
            <c:spPr>
              <a:solidFill>
                <a:schemeClr val="accent4"/>
              </a:solidFill>
              <a:ln w="9525">
                <a:solidFill>
                  <a:schemeClr val="accent4"/>
                </a:solidFill>
              </a:ln>
              <a:effectLst/>
            </c:spPr>
          </c:marker>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multiLvlStrRef>
              <c:f>Sheet1!$A$2:$B$3</c:f>
              <c:multiLvlStrCache>
                <c:ptCount val="2"/>
                <c:lvl>
                  <c:pt idx="0">
                    <c:v>2021</c:v>
                  </c:pt>
                  <c:pt idx="1">
                    <c:v>2022</c:v>
                  </c:pt>
                </c:lvl>
                <c:lvl>
                  <c:pt idx="0">
                    <c:v>LEVEL 3</c:v>
                  </c:pt>
                </c:lvl>
              </c:multiLvlStrCache>
            </c:multiLvlStrRef>
          </c:cat>
          <c:val>
            <c:numRef>
              <c:f>Sheet1!$F$2:$F$3</c:f>
              <c:numCache>
                <c:formatCode>General</c:formatCode>
                <c:ptCount val="2"/>
                <c:pt idx="0">
                  <c:v>12.1</c:v>
                </c:pt>
                <c:pt idx="1">
                  <c:v>14.8</c:v>
                </c:pt>
              </c:numCache>
            </c:numRef>
          </c:val>
          <c:smooth val="0"/>
          <c:extLst>
            <c:ext xmlns:c16="http://schemas.microsoft.com/office/drawing/2014/chart" uri="{C3380CC4-5D6E-409C-BE32-E72D297353CC}">
              <c16:uniqueId val="{00000003-427E-416C-950A-71D00BA49DF4}"/>
            </c:ext>
          </c:extLst>
        </c:ser>
        <c:ser>
          <c:idx val="4"/>
          <c:order val="4"/>
          <c:tx>
            <c:strRef>
              <c:f>Sheet1!$G$1</c:f>
              <c:strCache>
                <c:ptCount val="1"/>
                <c:pt idx="0">
                  <c:v>White</c:v>
                </c:pt>
              </c:strCache>
            </c:strRef>
          </c:tx>
          <c:spPr>
            <a:ln w="28575" cap="rnd">
              <a:solidFill>
                <a:schemeClr val="accent2"/>
              </a:solidFill>
              <a:round/>
            </a:ln>
            <a:effectLst/>
          </c:spPr>
          <c:marker>
            <c:symbol val="triangle"/>
            <c:size val="7"/>
            <c:spPr>
              <a:solidFill>
                <a:schemeClr val="accent2"/>
              </a:solidFill>
              <a:ln w="9525">
                <a:solidFill>
                  <a:schemeClr val="accent2"/>
                </a:solidFill>
              </a:ln>
              <a:effectLst/>
            </c:spPr>
          </c:marker>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multiLvlStrRef>
              <c:f>Sheet1!$A$2:$B$3</c:f>
              <c:multiLvlStrCache>
                <c:ptCount val="2"/>
                <c:lvl>
                  <c:pt idx="0">
                    <c:v>2021</c:v>
                  </c:pt>
                  <c:pt idx="1">
                    <c:v>2022</c:v>
                  </c:pt>
                </c:lvl>
                <c:lvl>
                  <c:pt idx="0">
                    <c:v>LEVEL 3</c:v>
                  </c:pt>
                </c:lvl>
              </c:multiLvlStrCache>
            </c:multiLvlStrRef>
          </c:cat>
          <c:val>
            <c:numRef>
              <c:f>Sheet1!$G$2:$G$3</c:f>
              <c:numCache>
                <c:formatCode>General</c:formatCode>
                <c:ptCount val="2"/>
                <c:pt idx="0">
                  <c:v>32.4</c:v>
                </c:pt>
                <c:pt idx="1">
                  <c:v>35.9</c:v>
                </c:pt>
              </c:numCache>
            </c:numRef>
          </c:val>
          <c:smooth val="0"/>
          <c:extLst>
            <c:ext xmlns:c16="http://schemas.microsoft.com/office/drawing/2014/chart" uri="{C3380CC4-5D6E-409C-BE32-E72D297353CC}">
              <c16:uniqueId val="{00000004-427E-416C-950A-71D00BA49DF4}"/>
            </c:ext>
          </c:extLst>
        </c:ser>
        <c:dLbls>
          <c:showLegendKey val="0"/>
          <c:showVal val="0"/>
          <c:showCatName val="0"/>
          <c:showSerName val="0"/>
          <c:showPercent val="0"/>
          <c:showBubbleSize val="0"/>
        </c:dLbls>
        <c:marker val="1"/>
        <c:smooth val="0"/>
        <c:axId val="606753455"/>
        <c:axId val="1011678767"/>
      </c:lineChart>
      <c:catAx>
        <c:axId val="606753455"/>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0" spcFirstLastPara="1" vertOverflow="ellipsis"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crossAx val="1011678767"/>
        <c:crosses val="autoZero"/>
        <c:auto val="1"/>
        <c:lblAlgn val="ctr"/>
        <c:lblOffset val="100"/>
        <c:noMultiLvlLbl val="0"/>
      </c:catAx>
      <c:valAx>
        <c:axId val="1011678767"/>
        <c:scaling>
          <c:orientation val="minMax"/>
          <c:max val="70"/>
          <c:min val="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marL="0" marR="0" lvl="0" indent="0" algn="ctr" defTabSz="914400" rtl="0" eaLnBrk="1" fontAlgn="auto" latinLnBrk="0" hangingPunct="1">
                  <a:lnSpc>
                    <a:spcPct val="100000"/>
                  </a:lnSpc>
                  <a:spcBef>
                    <a:spcPts val="0"/>
                  </a:spcBef>
                  <a:spcAft>
                    <a:spcPts val="0"/>
                  </a:spcAft>
                  <a:buClrTx/>
                  <a:buSzTx/>
                  <a:buFontTx/>
                  <a:buNone/>
                  <a:tabLst/>
                  <a:defRPr sz="1000" b="0" i="0" u="none" strike="noStrike" kern="1200" baseline="0">
                    <a:solidFill>
                      <a:prstClr val="black">
                        <a:lumMod val="65000"/>
                        <a:lumOff val="35000"/>
                      </a:prstClr>
                    </a:solidFill>
                    <a:latin typeface="+mn-lt"/>
                    <a:ea typeface="+mn-ea"/>
                    <a:cs typeface="+mn-cs"/>
                  </a:defRPr>
                </a:pPr>
                <a:r>
                  <a:rPr lang="en-US" sz="1200" b="0" i="0" baseline="0">
                    <a:effectLst/>
                  </a:rPr>
                  <a:t>Percent of Students</a:t>
                </a:r>
                <a:endParaRPr lang="en-US" sz="700">
                  <a:effectLst/>
                </a:endParaRPr>
              </a:p>
            </c:rich>
          </c:tx>
          <c:layout>
            <c:manualLayout>
              <c:xMode val="edge"/>
              <c:yMode val="edge"/>
              <c:x val="6.5794048755664532E-3"/>
              <c:y val="0.29866010183442959"/>
            </c:manualLayout>
          </c:layout>
          <c:overlay val="0"/>
          <c:spPr>
            <a:noFill/>
            <a:ln>
              <a:noFill/>
            </a:ln>
            <a:effectLst/>
          </c:spPr>
          <c:txPr>
            <a:bodyPr rot="-5400000" spcFirstLastPara="1" vertOverflow="ellipsis" vert="horz" wrap="square" anchor="ctr" anchorCtr="1"/>
            <a:lstStyle/>
            <a:p>
              <a:pPr marL="0" marR="0" lvl="0" indent="0" algn="ctr" defTabSz="914400" rtl="0" eaLnBrk="1" fontAlgn="auto" latinLnBrk="0" hangingPunct="1">
                <a:lnSpc>
                  <a:spcPct val="100000"/>
                </a:lnSpc>
                <a:spcBef>
                  <a:spcPts val="0"/>
                </a:spcBef>
                <a:spcAft>
                  <a:spcPts val="0"/>
                </a:spcAft>
                <a:buClrTx/>
                <a:buSzTx/>
                <a:buFontTx/>
                <a:buNone/>
                <a:tabLst/>
                <a:defRPr sz="1000" b="0" i="0" u="none" strike="noStrike" kern="1200" baseline="0">
                  <a:solidFill>
                    <a:prstClr val="black">
                      <a:lumMod val="65000"/>
                      <a:lumOff val="35000"/>
                    </a:prstClr>
                  </a:solidFill>
                  <a:latin typeface="+mn-lt"/>
                  <a:ea typeface="+mn-ea"/>
                  <a:cs typeface="+mn-cs"/>
                </a:defRPr>
              </a:pPr>
              <a:endParaRPr lang="en-US"/>
            </a:p>
          </c:txPr>
        </c:title>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200" b="1" i="0" u="none" strike="noStrike" kern="1200" baseline="0">
                <a:solidFill>
                  <a:schemeClr val="tx1">
                    <a:lumMod val="65000"/>
                    <a:lumOff val="35000"/>
                  </a:schemeClr>
                </a:solidFill>
                <a:latin typeface="+mn-lt"/>
                <a:ea typeface="+mn-ea"/>
                <a:cs typeface="+mn-cs"/>
              </a:defRPr>
            </a:pPr>
            <a:endParaRPr lang="en-US"/>
          </a:p>
        </c:txPr>
        <c:crossAx val="606753455"/>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200" b="1" i="0" u="none" strike="noStrike" kern="1200" baseline="0">
              <a:solidFill>
                <a:schemeClr val="tx1"/>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stacked"/>
        <c:varyColors val="0"/>
        <c:ser>
          <c:idx val="0"/>
          <c:order val="0"/>
          <c:tx>
            <c:strRef>
              <c:f>Sheet1!$C$1</c:f>
              <c:strCache>
                <c:ptCount val="1"/>
                <c:pt idx="0">
                  <c:v>Level 1: Strong Support May Be Needed</c:v>
                </c:pt>
              </c:strCache>
            </c:strRef>
          </c:tx>
          <c:spPr>
            <a:solidFill>
              <a:srgbClr val="FCB040"/>
            </a:solidFill>
            <a:ln>
              <a:noFill/>
            </a:ln>
            <a:effectLst/>
          </c:spPr>
          <c:invertIfNegative val="0"/>
          <c:cat>
            <c:multiLvlStrRef>
              <c:f>Sheet1!$A$2:$B$9</c:f>
              <c:multiLvlStrCache>
                <c:ptCount val="8"/>
                <c:lvl>
                  <c:pt idx="0">
                    <c:v>2021</c:v>
                  </c:pt>
                  <c:pt idx="1">
                    <c:v>2022</c:v>
                  </c:pt>
                  <c:pt idx="2">
                    <c:v>2021</c:v>
                  </c:pt>
                  <c:pt idx="3">
                    <c:v>2022</c:v>
                  </c:pt>
                  <c:pt idx="4">
                    <c:v>2021</c:v>
                  </c:pt>
                  <c:pt idx="5">
                    <c:v>2022</c:v>
                  </c:pt>
                  <c:pt idx="6">
                    <c:v>2021</c:v>
                  </c:pt>
                  <c:pt idx="7">
                    <c:v>2022</c:v>
                  </c:pt>
                </c:lvl>
                <c:lvl>
                  <c:pt idx="0">
                    <c:v>All Students</c:v>
                  </c:pt>
                  <c:pt idx="2">
                    <c:v>Economically Disadvantaged</c:v>
                  </c:pt>
                  <c:pt idx="4">
                    <c:v>English Language Learners</c:v>
                  </c:pt>
                  <c:pt idx="6">
                    <c:v>Students with Disabilities</c:v>
                  </c:pt>
                </c:lvl>
              </c:multiLvlStrCache>
            </c:multiLvlStrRef>
          </c:cat>
          <c:val>
            <c:numRef>
              <c:f>Sheet1!$C$2:$C$9</c:f>
              <c:numCache>
                <c:formatCode>General</c:formatCode>
                <c:ptCount val="8"/>
                <c:pt idx="0">
                  <c:v>48.3</c:v>
                </c:pt>
                <c:pt idx="1">
                  <c:v>44.9</c:v>
                </c:pt>
                <c:pt idx="2">
                  <c:v>67.2</c:v>
                </c:pt>
                <c:pt idx="3">
                  <c:v>62.4</c:v>
                </c:pt>
                <c:pt idx="4">
                  <c:v>77.8</c:v>
                </c:pt>
                <c:pt idx="5">
                  <c:v>72</c:v>
                </c:pt>
                <c:pt idx="6">
                  <c:v>74.7</c:v>
                </c:pt>
                <c:pt idx="7">
                  <c:v>66.2</c:v>
                </c:pt>
              </c:numCache>
            </c:numRef>
          </c:val>
          <c:extLst>
            <c:ext xmlns:c16="http://schemas.microsoft.com/office/drawing/2014/chart" uri="{C3380CC4-5D6E-409C-BE32-E72D297353CC}">
              <c16:uniqueId val="{00000000-479A-42D0-A856-8E83FBF47AA5}"/>
            </c:ext>
          </c:extLst>
        </c:ser>
        <c:ser>
          <c:idx val="1"/>
          <c:order val="1"/>
          <c:tx>
            <c:strRef>
              <c:f>Sheet1!$D$1</c:f>
              <c:strCache>
                <c:ptCount val="1"/>
                <c:pt idx="0">
                  <c:v>Level 2: Some Support May Be Needed</c:v>
                </c:pt>
              </c:strCache>
            </c:strRef>
          </c:tx>
          <c:spPr>
            <a:solidFill>
              <a:srgbClr val="B34519"/>
            </a:solidFill>
            <a:ln>
              <a:noFill/>
            </a:ln>
            <a:effectLst/>
          </c:spPr>
          <c:invertIfNegative val="0"/>
          <c:cat>
            <c:multiLvlStrRef>
              <c:f>Sheet1!$A$2:$B$9</c:f>
              <c:multiLvlStrCache>
                <c:ptCount val="8"/>
                <c:lvl>
                  <c:pt idx="0">
                    <c:v>2021</c:v>
                  </c:pt>
                  <c:pt idx="1">
                    <c:v>2022</c:v>
                  </c:pt>
                  <c:pt idx="2">
                    <c:v>2021</c:v>
                  </c:pt>
                  <c:pt idx="3">
                    <c:v>2022</c:v>
                  </c:pt>
                  <c:pt idx="4">
                    <c:v>2021</c:v>
                  </c:pt>
                  <c:pt idx="5">
                    <c:v>2022</c:v>
                  </c:pt>
                  <c:pt idx="6">
                    <c:v>2021</c:v>
                  </c:pt>
                  <c:pt idx="7">
                    <c:v>2022</c:v>
                  </c:pt>
                </c:lvl>
                <c:lvl>
                  <c:pt idx="0">
                    <c:v>All Students</c:v>
                  </c:pt>
                  <c:pt idx="2">
                    <c:v>Economically Disadvantaged</c:v>
                  </c:pt>
                  <c:pt idx="4">
                    <c:v>English Language Learners</c:v>
                  </c:pt>
                  <c:pt idx="6">
                    <c:v>Students with Disabilities</c:v>
                  </c:pt>
                </c:lvl>
              </c:multiLvlStrCache>
            </c:multiLvlStrRef>
          </c:cat>
          <c:val>
            <c:numRef>
              <c:f>Sheet1!$D$2:$D$9</c:f>
              <c:numCache>
                <c:formatCode>General</c:formatCode>
                <c:ptCount val="8"/>
                <c:pt idx="0">
                  <c:v>26.5</c:v>
                </c:pt>
                <c:pt idx="1">
                  <c:v>26.8</c:v>
                </c:pt>
                <c:pt idx="2">
                  <c:v>22.3</c:v>
                </c:pt>
                <c:pt idx="3">
                  <c:v>24.1</c:v>
                </c:pt>
                <c:pt idx="4">
                  <c:v>15.1</c:v>
                </c:pt>
                <c:pt idx="5">
                  <c:v>18.399999999999999</c:v>
                </c:pt>
                <c:pt idx="6">
                  <c:v>17.100000000000001</c:v>
                </c:pt>
                <c:pt idx="7">
                  <c:v>20.5</c:v>
                </c:pt>
              </c:numCache>
            </c:numRef>
          </c:val>
          <c:extLst>
            <c:ext xmlns:c16="http://schemas.microsoft.com/office/drawing/2014/chart" uri="{C3380CC4-5D6E-409C-BE32-E72D297353CC}">
              <c16:uniqueId val="{00000001-479A-42D0-A856-8E83FBF47AA5}"/>
            </c:ext>
          </c:extLst>
        </c:ser>
        <c:ser>
          <c:idx val="2"/>
          <c:order val="2"/>
          <c:tx>
            <c:strRef>
              <c:f>Sheet1!$E$1</c:f>
              <c:strCache>
                <c:ptCount val="1"/>
                <c:pt idx="0">
                  <c:v>Level 3: Less Support May Be Needed</c:v>
                </c:pt>
              </c:strCache>
            </c:strRef>
          </c:tx>
          <c:spPr>
            <a:solidFill>
              <a:srgbClr val="104E72"/>
            </a:solidFill>
            <a:ln>
              <a:noFill/>
            </a:ln>
            <a:effectLst/>
          </c:spPr>
          <c:invertIfNegative val="0"/>
          <c:cat>
            <c:multiLvlStrRef>
              <c:f>Sheet1!$A$2:$B$9</c:f>
              <c:multiLvlStrCache>
                <c:ptCount val="8"/>
                <c:lvl>
                  <c:pt idx="0">
                    <c:v>2021</c:v>
                  </c:pt>
                  <c:pt idx="1">
                    <c:v>2022</c:v>
                  </c:pt>
                  <c:pt idx="2">
                    <c:v>2021</c:v>
                  </c:pt>
                  <c:pt idx="3">
                    <c:v>2022</c:v>
                  </c:pt>
                  <c:pt idx="4">
                    <c:v>2021</c:v>
                  </c:pt>
                  <c:pt idx="5">
                    <c:v>2022</c:v>
                  </c:pt>
                  <c:pt idx="6">
                    <c:v>2021</c:v>
                  </c:pt>
                  <c:pt idx="7">
                    <c:v>2022</c:v>
                  </c:pt>
                </c:lvl>
                <c:lvl>
                  <c:pt idx="0">
                    <c:v>All Students</c:v>
                  </c:pt>
                  <c:pt idx="2">
                    <c:v>Economically Disadvantaged</c:v>
                  </c:pt>
                  <c:pt idx="4">
                    <c:v>English Language Learners</c:v>
                  </c:pt>
                  <c:pt idx="6">
                    <c:v>Students with Disabilities</c:v>
                  </c:pt>
                </c:lvl>
              </c:multiLvlStrCache>
            </c:multiLvlStrRef>
          </c:cat>
          <c:val>
            <c:numRef>
              <c:f>Sheet1!$E$2:$E$9</c:f>
              <c:numCache>
                <c:formatCode>General</c:formatCode>
                <c:ptCount val="8"/>
                <c:pt idx="0">
                  <c:v>25.2</c:v>
                </c:pt>
                <c:pt idx="1">
                  <c:v>28.3</c:v>
                </c:pt>
                <c:pt idx="2">
                  <c:v>10.5</c:v>
                </c:pt>
                <c:pt idx="3">
                  <c:v>13.5</c:v>
                </c:pt>
                <c:pt idx="4">
                  <c:v>7.2</c:v>
                </c:pt>
                <c:pt idx="5">
                  <c:v>9.6</c:v>
                </c:pt>
                <c:pt idx="6">
                  <c:v>8.1999999999999993</c:v>
                </c:pt>
                <c:pt idx="7">
                  <c:v>13.3</c:v>
                </c:pt>
              </c:numCache>
            </c:numRef>
          </c:val>
          <c:extLst>
            <c:ext xmlns:c16="http://schemas.microsoft.com/office/drawing/2014/chart" uri="{C3380CC4-5D6E-409C-BE32-E72D297353CC}">
              <c16:uniqueId val="{00000002-479A-42D0-A856-8E83FBF47AA5}"/>
            </c:ext>
          </c:extLst>
        </c:ser>
        <c:dLbls>
          <c:showLegendKey val="0"/>
          <c:showVal val="0"/>
          <c:showCatName val="0"/>
          <c:showSerName val="0"/>
          <c:showPercent val="0"/>
          <c:showBubbleSize val="0"/>
        </c:dLbls>
        <c:gapWidth val="50"/>
        <c:overlap val="100"/>
        <c:axId val="606753455"/>
        <c:axId val="1011678767"/>
      </c:barChart>
      <c:catAx>
        <c:axId val="606753455"/>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0" spcFirstLastPara="1" vertOverflow="ellipsis"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crossAx val="1011678767"/>
        <c:crosses val="autoZero"/>
        <c:auto val="1"/>
        <c:lblAlgn val="ctr"/>
        <c:lblOffset val="100"/>
        <c:noMultiLvlLbl val="0"/>
      </c:catAx>
      <c:valAx>
        <c:axId val="1011678767"/>
        <c:scaling>
          <c:orientation val="minMax"/>
          <c:max val="10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marL="0" marR="0" lvl="0" indent="0" algn="ctr" defTabSz="914400" rtl="0" eaLnBrk="1" fontAlgn="auto" latinLnBrk="0" hangingPunct="1">
                  <a:lnSpc>
                    <a:spcPct val="100000"/>
                  </a:lnSpc>
                  <a:spcBef>
                    <a:spcPts val="0"/>
                  </a:spcBef>
                  <a:spcAft>
                    <a:spcPts val="0"/>
                  </a:spcAft>
                  <a:buClrTx/>
                  <a:buSzTx/>
                  <a:buFontTx/>
                  <a:buNone/>
                  <a:tabLst/>
                  <a:defRPr sz="1000" b="0" i="0" u="none" strike="noStrike" kern="1200" baseline="0">
                    <a:solidFill>
                      <a:prstClr val="black">
                        <a:lumMod val="65000"/>
                        <a:lumOff val="35000"/>
                      </a:prstClr>
                    </a:solidFill>
                    <a:latin typeface="+mn-lt"/>
                    <a:ea typeface="+mn-ea"/>
                    <a:cs typeface="+mn-cs"/>
                  </a:defRPr>
                </a:pPr>
                <a:r>
                  <a:rPr lang="en-US" sz="1200" b="0" i="0" baseline="0">
                    <a:effectLst/>
                  </a:rPr>
                  <a:t>Percent of Students, by Current Grade Level</a:t>
                </a:r>
                <a:endParaRPr lang="en-US" sz="700">
                  <a:effectLst/>
                </a:endParaRPr>
              </a:p>
            </c:rich>
          </c:tx>
          <c:layout>
            <c:manualLayout>
              <c:xMode val="edge"/>
              <c:yMode val="edge"/>
              <c:x val="7.7338356527735718E-3"/>
              <c:y val="8.186077486630039E-2"/>
            </c:manualLayout>
          </c:layout>
          <c:overlay val="0"/>
          <c:spPr>
            <a:noFill/>
            <a:ln>
              <a:noFill/>
            </a:ln>
            <a:effectLst/>
          </c:spPr>
          <c:txPr>
            <a:bodyPr rot="-5400000" spcFirstLastPara="1" vertOverflow="ellipsis" vert="horz" wrap="square" anchor="ctr" anchorCtr="1"/>
            <a:lstStyle/>
            <a:p>
              <a:pPr marL="0" marR="0" lvl="0" indent="0" algn="ctr" defTabSz="914400" rtl="0" eaLnBrk="1" fontAlgn="auto" latinLnBrk="0" hangingPunct="1">
                <a:lnSpc>
                  <a:spcPct val="100000"/>
                </a:lnSpc>
                <a:spcBef>
                  <a:spcPts val="0"/>
                </a:spcBef>
                <a:spcAft>
                  <a:spcPts val="0"/>
                </a:spcAft>
                <a:buClrTx/>
                <a:buSzTx/>
                <a:buFontTx/>
                <a:buNone/>
                <a:tabLst/>
                <a:defRPr sz="1000" b="0" i="0" u="none" strike="noStrike" kern="1200" baseline="0">
                  <a:solidFill>
                    <a:prstClr val="black">
                      <a:lumMod val="65000"/>
                      <a:lumOff val="35000"/>
                    </a:prstClr>
                  </a:solidFill>
                  <a:latin typeface="+mn-lt"/>
                  <a:ea typeface="+mn-ea"/>
                  <a:cs typeface="+mn-cs"/>
                </a:defRPr>
              </a:pPr>
              <a:endParaRPr lang="en-US"/>
            </a:p>
          </c:txPr>
        </c:title>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200" b="1" i="0" u="none" strike="noStrike" kern="1200" baseline="0">
                <a:solidFill>
                  <a:schemeClr val="tx1">
                    <a:lumMod val="65000"/>
                    <a:lumOff val="35000"/>
                  </a:schemeClr>
                </a:solidFill>
                <a:latin typeface="+mn-lt"/>
                <a:ea typeface="+mn-ea"/>
                <a:cs typeface="+mn-cs"/>
              </a:defRPr>
            </a:pPr>
            <a:endParaRPr lang="en-US"/>
          </a:p>
        </c:txPr>
        <c:crossAx val="606753455"/>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200" b="1" i="0" u="none" strike="noStrike" kern="1200" baseline="0">
              <a:solidFill>
                <a:schemeClr val="tx1"/>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stacked"/>
        <c:varyColors val="0"/>
        <c:ser>
          <c:idx val="0"/>
          <c:order val="0"/>
          <c:tx>
            <c:strRef>
              <c:f>Sheet1!$C$1</c:f>
              <c:strCache>
                <c:ptCount val="1"/>
                <c:pt idx="0">
                  <c:v>Level 1: Strong Support May Be Needed</c:v>
                </c:pt>
              </c:strCache>
            </c:strRef>
          </c:tx>
          <c:spPr>
            <a:solidFill>
              <a:srgbClr val="FCB040"/>
            </a:solidFill>
            <a:ln>
              <a:noFill/>
            </a:ln>
            <a:effectLst/>
          </c:spPr>
          <c:invertIfNegative val="0"/>
          <c:dLbls>
            <c:delete val="1"/>
          </c:dLbls>
          <c:cat>
            <c:multiLvlStrRef>
              <c:f>Sheet1!$A$2:$B$26</c:f>
              <c:multiLvlStrCache>
                <c:ptCount val="25"/>
                <c:lvl>
                  <c:pt idx="0">
                    <c:v>State Average</c:v>
                  </c:pt>
                  <c:pt idx="1">
                    <c:v>Grade 4</c:v>
                  </c:pt>
                  <c:pt idx="2">
                    <c:v>Grade 5</c:v>
                  </c:pt>
                  <c:pt idx="3">
                    <c:v>Grade 6</c:v>
                  </c:pt>
                  <c:pt idx="4">
                    <c:v>Grade 7</c:v>
                  </c:pt>
                  <c:pt idx="5">
                    <c:v>Grade 8</c:v>
                  </c:pt>
                  <c:pt idx="6">
                    <c:v>Algebra I</c:v>
                  </c:pt>
                  <c:pt idx="7">
                    <c:v>Geometry</c:v>
                  </c:pt>
                  <c:pt idx="8">
                    <c:v>Algebra II</c:v>
                  </c:pt>
                  <c:pt idx="9">
                    <c:v>Grade 4</c:v>
                  </c:pt>
                  <c:pt idx="10">
                    <c:v>Grade 5</c:v>
                  </c:pt>
                  <c:pt idx="11">
                    <c:v>Grade 6</c:v>
                  </c:pt>
                  <c:pt idx="12">
                    <c:v>Grade 7</c:v>
                  </c:pt>
                  <c:pt idx="13">
                    <c:v>Grade 8</c:v>
                  </c:pt>
                  <c:pt idx="14">
                    <c:v>Algebra I</c:v>
                  </c:pt>
                  <c:pt idx="15">
                    <c:v>Geometry</c:v>
                  </c:pt>
                  <c:pt idx="16">
                    <c:v>Algebra II</c:v>
                  </c:pt>
                  <c:pt idx="17">
                    <c:v>Grade 4</c:v>
                  </c:pt>
                  <c:pt idx="18">
                    <c:v>Grade 5</c:v>
                  </c:pt>
                  <c:pt idx="19">
                    <c:v>Grade 6</c:v>
                  </c:pt>
                  <c:pt idx="20">
                    <c:v>Grade 7</c:v>
                  </c:pt>
                  <c:pt idx="21">
                    <c:v>Grade 8</c:v>
                  </c:pt>
                  <c:pt idx="22">
                    <c:v>Algebra I</c:v>
                  </c:pt>
                  <c:pt idx="23">
                    <c:v>Geometry</c:v>
                  </c:pt>
                  <c:pt idx="24">
                    <c:v>Algebra II</c:v>
                  </c:pt>
                </c:lvl>
                <c:lvl>
                  <c:pt idx="1">
                    <c:v>Economically Disadvantaged</c:v>
                  </c:pt>
                  <c:pt idx="9">
                    <c:v>English Language Learners</c:v>
                  </c:pt>
                  <c:pt idx="17">
                    <c:v>Student with Disabilities</c:v>
                  </c:pt>
                </c:lvl>
              </c:multiLvlStrCache>
            </c:multiLvlStrRef>
          </c:cat>
          <c:val>
            <c:numRef>
              <c:f>Sheet1!$C$2:$C$26</c:f>
              <c:numCache>
                <c:formatCode>0.0</c:formatCode>
                <c:ptCount val="25"/>
                <c:pt idx="0">
                  <c:v>44.9</c:v>
                </c:pt>
                <c:pt idx="1">
                  <c:v>58.755935422602093</c:v>
                </c:pt>
                <c:pt idx="2">
                  <c:v>67.101171592800839</c:v>
                </c:pt>
                <c:pt idx="3">
                  <c:v>66.43394370219923</c:v>
                </c:pt>
                <c:pt idx="4">
                  <c:v>58.569991236895916</c:v>
                </c:pt>
                <c:pt idx="5">
                  <c:v>58.30778434158379</c:v>
                </c:pt>
                <c:pt idx="6">
                  <c:v>71.912742252598065</c:v>
                </c:pt>
                <c:pt idx="7">
                  <c:v>66.903489026449066</c:v>
                </c:pt>
                <c:pt idx="8">
                  <c:v>51.138771186440678</c:v>
                </c:pt>
                <c:pt idx="9">
                  <c:v>61.1</c:v>
                </c:pt>
                <c:pt idx="10">
                  <c:v>70.099999999999994</c:v>
                </c:pt>
                <c:pt idx="11">
                  <c:v>70.599999999999994</c:v>
                </c:pt>
                <c:pt idx="12">
                  <c:v>68.599999999999994</c:v>
                </c:pt>
                <c:pt idx="13">
                  <c:v>71.900000000000006</c:v>
                </c:pt>
                <c:pt idx="14">
                  <c:v>82</c:v>
                </c:pt>
                <c:pt idx="15">
                  <c:v>83.8</c:v>
                </c:pt>
                <c:pt idx="16">
                  <c:v>68</c:v>
                </c:pt>
                <c:pt idx="17">
                  <c:v>59.8</c:v>
                </c:pt>
                <c:pt idx="18">
                  <c:v>66.900000000000006</c:v>
                </c:pt>
                <c:pt idx="19">
                  <c:v>67.7</c:v>
                </c:pt>
                <c:pt idx="20">
                  <c:v>65.8</c:v>
                </c:pt>
                <c:pt idx="21">
                  <c:v>64.8</c:v>
                </c:pt>
                <c:pt idx="22">
                  <c:v>76</c:v>
                </c:pt>
                <c:pt idx="23">
                  <c:v>73.599999999999994</c:v>
                </c:pt>
                <c:pt idx="24">
                  <c:v>54.8</c:v>
                </c:pt>
              </c:numCache>
            </c:numRef>
          </c:val>
          <c:extLst>
            <c:ext xmlns:c16="http://schemas.microsoft.com/office/drawing/2014/chart" uri="{C3380CC4-5D6E-409C-BE32-E72D297353CC}">
              <c16:uniqueId val="{00000000-0F03-4514-8356-81EB81CCE367}"/>
            </c:ext>
          </c:extLst>
        </c:ser>
        <c:ser>
          <c:idx val="1"/>
          <c:order val="1"/>
          <c:tx>
            <c:strRef>
              <c:f>Sheet1!$D$1</c:f>
              <c:strCache>
                <c:ptCount val="1"/>
                <c:pt idx="0">
                  <c:v>Level 2: Some Support May Be Needed</c:v>
                </c:pt>
              </c:strCache>
            </c:strRef>
          </c:tx>
          <c:spPr>
            <a:solidFill>
              <a:srgbClr val="B34519"/>
            </a:solidFill>
            <a:ln>
              <a:noFill/>
            </a:ln>
            <a:effectLst/>
          </c:spPr>
          <c:invertIfNegative val="0"/>
          <c:dLbls>
            <c:delete val="1"/>
          </c:dLbls>
          <c:cat>
            <c:multiLvlStrRef>
              <c:f>Sheet1!$A$2:$B$26</c:f>
              <c:multiLvlStrCache>
                <c:ptCount val="25"/>
                <c:lvl>
                  <c:pt idx="0">
                    <c:v>State Average</c:v>
                  </c:pt>
                  <c:pt idx="1">
                    <c:v>Grade 4</c:v>
                  </c:pt>
                  <c:pt idx="2">
                    <c:v>Grade 5</c:v>
                  </c:pt>
                  <c:pt idx="3">
                    <c:v>Grade 6</c:v>
                  </c:pt>
                  <c:pt idx="4">
                    <c:v>Grade 7</c:v>
                  </c:pt>
                  <c:pt idx="5">
                    <c:v>Grade 8</c:v>
                  </c:pt>
                  <c:pt idx="6">
                    <c:v>Algebra I</c:v>
                  </c:pt>
                  <c:pt idx="7">
                    <c:v>Geometry</c:v>
                  </c:pt>
                  <c:pt idx="8">
                    <c:v>Algebra II</c:v>
                  </c:pt>
                  <c:pt idx="9">
                    <c:v>Grade 4</c:v>
                  </c:pt>
                  <c:pt idx="10">
                    <c:v>Grade 5</c:v>
                  </c:pt>
                  <c:pt idx="11">
                    <c:v>Grade 6</c:v>
                  </c:pt>
                  <c:pt idx="12">
                    <c:v>Grade 7</c:v>
                  </c:pt>
                  <c:pt idx="13">
                    <c:v>Grade 8</c:v>
                  </c:pt>
                  <c:pt idx="14">
                    <c:v>Algebra I</c:v>
                  </c:pt>
                  <c:pt idx="15">
                    <c:v>Geometry</c:v>
                  </c:pt>
                  <c:pt idx="16">
                    <c:v>Algebra II</c:v>
                  </c:pt>
                  <c:pt idx="17">
                    <c:v>Grade 4</c:v>
                  </c:pt>
                  <c:pt idx="18">
                    <c:v>Grade 5</c:v>
                  </c:pt>
                  <c:pt idx="19">
                    <c:v>Grade 6</c:v>
                  </c:pt>
                  <c:pt idx="20">
                    <c:v>Grade 7</c:v>
                  </c:pt>
                  <c:pt idx="21">
                    <c:v>Grade 8</c:v>
                  </c:pt>
                  <c:pt idx="22">
                    <c:v>Algebra I</c:v>
                  </c:pt>
                  <c:pt idx="23">
                    <c:v>Geometry</c:v>
                  </c:pt>
                  <c:pt idx="24">
                    <c:v>Algebra II</c:v>
                  </c:pt>
                </c:lvl>
                <c:lvl>
                  <c:pt idx="1">
                    <c:v>Economically Disadvantaged</c:v>
                  </c:pt>
                  <c:pt idx="9">
                    <c:v>English Language Learners</c:v>
                  </c:pt>
                  <c:pt idx="17">
                    <c:v>Student with Disabilities</c:v>
                  </c:pt>
                </c:lvl>
              </c:multiLvlStrCache>
            </c:multiLvlStrRef>
          </c:cat>
          <c:val>
            <c:numRef>
              <c:f>Sheet1!$D$2:$D$26</c:f>
              <c:numCache>
                <c:formatCode>0.0</c:formatCode>
                <c:ptCount val="25"/>
                <c:pt idx="0">
                  <c:v>26.8</c:v>
                </c:pt>
                <c:pt idx="1">
                  <c:v>23.988603988603987</c:v>
                </c:pt>
                <c:pt idx="2">
                  <c:v>18.965354775889686</c:v>
                </c:pt>
                <c:pt idx="3">
                  <c:v>22.83646980419536</c:v>
                </c:pt>
                <c:pt idx="4">
                  <c:v>28.483333874265682</c:v>
                </c:pt>
                <c:pt idx="5">
                  <c:v>29.843714948029611</c:v>
                </c:pt>
                <c:pt idx="6">
                  <c:v>18.546952532534409</c:v>
                </c:pt>
                <c:pt idx="7">
                  <c:v>19.091164884637031</c:v>
                </c:pt>
                <c:pt idx="8">
                  <c:v>30.954272598870059</c:v>
                </c:pt>
                <c:pt idx="9">
                  <c:v>21.3</c:v>
                </c:pt>
                <c:pt idx="10">
                  <c:v>15.7</c:v>
                </c:pt>
                <c:pt idx="11">
                  <c:v>20</c:v>
                </c:pt>
                <c:pt idx="12">
                  <c:v>23.2</c:v>
                </c:pt>
                <c:pt idx="13">
                  <c:v>22.3</c:v>
                </c:pt>
                <c:pt idx="14">
                  <c:v>12</c:v>
                </c:pt>
                <c:pt idx="15">
                  <c:v>10.3</c:v>
                </c:pt>
                <c:pt idx="16">
                  <c:v>22.1</c:v>
                </c:pt>
                <c:pt idx="17">
                  <c:v>20.3</c:v>
                </c:pt>
                <c:pt idx="18">
                  <c:v>17.3</c:v>
                </c:pt>
                <c:pt idx="19">
                  <c:v>20.3</c:v>
                </c:pt>
                <c:pt idx="20">
                  <c:v>22.7</c:v>
                </c:pt>
                <c:pt idx="21">
                  <c:v>25.5</c:v>
                </c:pt>
                <c:pt idx="22">
                  <c:v>15.8</c:v>
                </c:pt>
                <c:pt idx="23">
                  <c:v>14.6</c:v>
                </c:pt>
                <c:pt idx="24">
                  <c:v>27.4</c:v>
                </c:pt>
              </c:numCache>
            </c:numRef>
          </c:val>
          <c:extLst>
            <c:ext xmlns:c16="http://schemas.microsoft.com/office/drawing/2014/chart" uri="{C3380CC4-5D6E-409C-BE32-E72D297353CC}">
              <c16:uniqueId val="{00000001-0F03-4514-8356-81EB81CCE367}"/>
            </c:ext>
          </c:extLst>
        </c:ser>
        <c:ser>
          <c:idx val="2"/>
          <c:order val="2"/>
          <c:tx>
            <c:strRef>
              <c:f>Sheet1!$E$1</c:f>
              <c:strCache>
                <c:ptCount val="1"/>
                <c:pt idx="0">
                  <c:v>Level 3: Less Support May Be Needed</c:v>
                </c:pt>
              </c:strCache>
            </c:strRef>
          </c:tx>
          <c:spPr>
            <a:solidFill>
              <a:srgbClr val="104E72"/>
            </a:solidFill>
            <a:ln>
              <a:noFill/>
            </a:ln>
            <a:effectLst/>
          </c:spPr>
          <c:invertIfNegative val="0"/>
          <c:dLbls>
            <c:delete val="1"/>
          </c:dLbls>
          <c:cat>
            <c:multiLvlStrRef>
              <c:f>Sheet1!$A$2:$B$26</c:f>
              <c:multiLvlStrCache>
                <c:ptCount val="25"/>
                <c:lvl>
                  <c:pt idx="0">
                    <c:v>State Average</c:v>
                  </c:pt>
                  <c:pt idx="1">
                    <c:v>Grade 4</c:v>
                  </c:pt>
                  <c:pt idx="2">
                    <c:v>Grade 5</c:v>
                  </c:pt>
                  <c:pt idx="3">
                    <c:v>Grade 6</c:v>
                  </c:pt>
                  <c:pt idx="4">
                    <c:v>Grade 7</c:v>
                  </c:pt>
                  <c:pt idx="5">
                    <c:v>Grade 8</c:v>
                  </c:pt>
                  <c:pt idx="6">
                    <c:v>Algebra I</c:v>
                  </c:pt>
                  <c:pt idx="7">
                    <c:v>Geometry</c:v>
                  </c:pt>
                  <c:pt idx="8">
                    <c:v>Algebra II</c:v>
                  </c:pt>
                  <c:pt idx="9">
                    <c:v>Grade 4</c:v>
                  </c:pt>
                  <c:pt idx="10">
                    <c:v>Grade 5</c:v>
                  </c:pt>
                  <c:pt idx="11">
                    <c:v>Grade 6</c:v>
                  </c:pt>
                  <c:pt idx="12">
                    <c:v>Grade 7</c:v>
                  </c:pt>
                  <c:pt idx="13">
                    <c:v>Grade 8</c:v>
                  </c:pt>
                  <c:pt idx="14">
                    <c:v>Algebra I</c:v>
                  </c:pt>
                  <c:pt idx="15">
                    <c:v>Geometry</c:v>
                  </c:pt>
                  <c:pt idx="16">
                    <c:v>Algebra II</c:v>
                  </c:pt>
                  <c:pt idx="17">
                    <c:v>Grade 4</c:v>
                  </c:pt>
                  <c:pt idx="18">
                    <c:v>Grade 5</c:v>
                  </c:pt>
                  <c:pt idx="19">
                    <c:v>Grade 6</c:v>
                  </c:pt>
                  <c:pt idx="20">
                    <c:v>Grade 7</c:v>
                  </c:pt>
                  <c:pt idx="21">
                    <c:v>Grade 8</c:v>
                  </c:pt>
                  <c:pt idx="22">
                    <c:v>Algebra I</c:v>
                  </c:pt>
                  <c:pt idx="23">
                    <c:v>Geometry</c:v>
                  </c:pt>
                  <c:pt idx="24">
                    <c:v>Algebra II</c:v>
                  </c:pt>
                </c:lvl>
                <c:lvl>
                  <c:pt idx="1">
                    <c:v>Economically Disadvantaged</c:v>
                  </c:pt>
                  <c:pt idx="9">
                    <c:v>English Language Learners</c:v>
                  </c:pt>
                  <c:pt idx="17">
                    <c:v>Student with Disabilities</c:v>
                  </c:pt>
                </c:lvl>
              </c:multiLvlStrCache>
            </c:multiLvlStrRef>
          </c:cat>
          <c:val>
            <c:numRef>
              <c:f>Sheet1!$E$2:$E$26</c:f>
              <c:numCache>
                <c:formatCode>0.0</c:formatCode>
                <c:ptCount val="25"/>
                <c:pt idx="0">
                  <c:v>28.3</c:v>
                </c:pt>
                <c:pt idx="1">
                  <c:v>17.255460588793923</c:v>
                </c:pt>
                <c:pt idx="2">
                  <c:v>13.933473631309482</c:v>
                </c:pt>
                <c:pt idx="3">
                  <c:v>10.729586493605407</c:v>
                </c:pt>
                <c:pt idx="4">
                  <c:v>12.946674888838402</c:v>
                </c:pt>
                <c:pt idx="5">
                  <c:v>11.848500710386601</c:v>
                </c:pt>
                <c:pt idx="6">
                  <c:v>9.5403052148675211</c:v>
                </c:pt>
                <c:pt idx="7">
                  <c:v>14.0053460889139</c:v>
                </c:pt>
                <c:pt idx="8">
                  <c:v>17.906956214689266</c:v>
                </c:pt>
                <c:pt idx="9">
                  <c:v>17.600000000000001</c:v>
                </c:pt>
                <c:pt idx="10">
                  <c:v>14.2</c:v>
                </c:pt>
                <c:pt idx="11">
                  <c:v>9.3000000000000007</c:v>
                </c:pt>
                <c:pt idx="12">
                  <c:v>8.1999999999999993</c:v>
                </c:pt>
                <c:pt idx="13">
                  <c:v>5.8</c:v>
                </c:pt>
                <c:pt idx="14">
                  <c:v>6</c:v>
                </c:pt>
                <c:pt idx="15">
                  <c:v>5.9</c:v>
                </c:pt>
                <c:pt idx="16">
                  <c:v>10</c:v>
                </c:pt>
                <c:pt idx="17">
                  <c:v>19.899999999999999</c:v>
                </c:pt>
                <c:pt idx="18">
                  <c:v>15.7</c:v>
                </c:pt>
                <c:pt idx="19">
                  <c:v>12</c:v>
                </c:pt>
                <c:pt idx="20">
                  <c:v>11.4</c:v>
                </c:pt>
                <c:pt idx="21">
                  <c:v>9.6999999999999993</c:v>
                </c:pt>
                <c:pt idx="22">
                  <c:v>8.1999999999999993</c:v>
                </c:pt>
                <c:pt idx="23">
                  <c:v>11.7</c:v>
                </c:pt>
                <c:pt idx="24">
                  <c:v>17.7</c:v>
                </c:pt>
              </c:numCache>
            </c:numRef>
          </c:val>
          <c:extLst>
            <c:ext xmlns:c16="http://schemas.microsoft.com/office/drawing/2014/chart" uri="{C3380CC4-5D6E-409C-BE32-E72D297353CC}">
              <c16:uniqueId val="{00000002-0F03-4514-8356-81EB81CCE367}"/>
            </c:ext>
          </c:extLst>
        </c:ser>
        <c:dLbls>
          <c:dLblPos val="ctr"/>
          <c:showLegendKey val="0"/>
          <c:showVal val="1"/>
          <c:showCatName val="0"/>
          <c:showSerName val="0"/>
          <c:showPercent val="0"/>
          <c:showBubbleSize val="0"/>
        </c:dLbls>
        <c:gapWidth val="70"/>
        <c:overlap val="100"/>
        <c:axId val="606753455"/>
        <c:axId val="1011678767"/>
      </c:barChart>
      <c:catAx>
        <c:axId val="606753455"/>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5400000" spcFirstLastPara="1" vertOverflow="ellipsis"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crossAx val="1011678767"/>
        <c:crosses val="autoZero"/>
        <c:auto val="1"/>
        <c:lblAlgn val="ctr"/>
        <c:lblOffset val="100"/>
        <c:noMultiLvlLbl val="0"/>
      </c:catAx>
      <c:valAx>
        <c:axId val="1011678767"/>
        <c:scaling>
          <c:orientation val="minMax"/>
          <c:max val="10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US" sz="1000" b="0" i="0" u="none" strike="noStrike" baseline="0">
                    <a:effectLst/>
                  </a:rPr>
                  <a:t>Percent of Students, by Current Grade</a:t>
                </a:r>
                <a:endParaRPr lang="en-US"/>
              </a:p>
            </c:rich>
          </c:tx>
          <c:overlay val="0"/>
          <c:spPr>
            <a:noFill/>
            <a:ln>
              <a:noFill/>
            </a:ln>
            <a:effectLst/>
          </c:spPr>
          <c:txPr>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200" b="1" i="0" u="none" strike="noStrike" kern="1200" baseline="0">
                <a:solidFill>
                  <a:schemeClr val="tx1">
                    <a:lumMod val="65000"/>
                    <a:lumOff val="35000"/>
                  </a:schemeClr>
                </a:solidFill>
                <a:latin typeface="+mn-lt"/>
                <a:ea typeface="+mn-ea"/>
                <a:cs typeface="+mn-cs"/>
              </a:defRPr>
            </a:pPr>
            <a:endParaRPr lang="en-US"/>
          </a:p>
        </c:txPr>
        <c:crossAx val="606753455"/>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200" b="1" i="0" u="none" strike="noStrike" kern="1200" baseline="0">
              <a:solidFill>
                <a:schemeClr val="tx1"/>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tx>
            <c:strRef>
              <c:f>Sheet1!$C$1</c:f>
              <c:strCache>
                <c:ptCount val="1"/>
                <c:pt idx="0">
                  <c:v>All Students</c:v>
                </c:pt>
              </c:strCache>
            </c:strRef>
          </c:tx>
          <c:spPr>
            <a:ln w="28575" cap="rnd">
              <a:solidFill>
                <a:schemeClr val="tx1"/>
              </a:solidFill>
              <a:prstDash val="sysDash"/>
              <a:round/>
            </a:ln>
            <a:effectLst/>
          </c:spPr>
          <c:marker>
            <c:symbol val="circle"/>
            <c:size val="7"/>
            <c:spPr>
              <a:solidFill>
                <a:schemeClr val="tx1"/>
              </a:solidFill>
              <a:ln w="9525">
                <a:solidFill>
                  <a:schemeClr val="tx1"/>
                </a:solidFill>
              </a:ln>
              <a:effectLst/>
            </c:spPr>
          </c:marker>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multiLvlStrRef>
              <c:f>Sheet1!$A$2:$B$3</c:f>
              <c:multiLvlStrCache>
                <c:ptCount val="2"/>
                <c:lvl>
                  <c:pt idx="0">
                    <c:v>2021</c:v>
                  </c:pt>
                  <c:pt idx="1">
                    <c:v>2022</c:v>
                  </c:pt>
                </c:lvl>
                <c:lvl>
                  <c:pt idx="0">
                    <c:v>LEVEL 3</c:v>
                  </c:pt>
                </c:lvl>
              </c:multiLvlStrCache>
            </c:multiLvlStrRef>
          </c:cat>
          <c:val>
            <c:numRef>
              <c:f>Sheet1!$C$2:$C$3</c:f>
              <c:numCache>
                <c:formatCode>General</c:formatCode>
                <c:ptCount val="2"/>
                <c:pt idx="0">
                  <c:v>25.2</c:v>
                </c:pt>
                <c:pt idx="1">
                  <c:v>28.3</c:v>
                </c:pt>
              </c:numCache>
            </c:numRef>
          </c:val>
          <c:smooth val="0"/>
          <c:extLst>
            <c:ext xmlns:c16="http://schemas.microsoft.com/office/drawing/2014/chart" uri="{C3380CC4-5D6E-409C-BE32-E72D297353CC}">
              <c16:uniqueId val="{00000000-427E-416C-950A-71D00BA49DF4}"/>
            </c:ext>
          </c:extLst>
        </c:ser>
        <c:ser>
          <c:idx val="1"/>
          <c:order val="1"/>
          <c:tx>
            <c:strRef>
              <c:f>Sheet1!$D$1</c:f>
              <c:strCache>
                <c:ptCount val="1"/>
                <c:pt idx="0">
                  <c:v>Economically Disadvantaged</c:v>
                </c:pt>
              </c:strCache>
            </c:strRef>
          </c:tx>
          <c:spPr>
            <a:ln w="28575" cap="rnd">
              <a:solidFill>
                <a:schemeClr val="accent4"/>
              </a:solidFill>
              <a:round/>
            </a:ln>
            <a:effectLst/>
          </c:spPr>
          <c:marker>
            <c:symbol val="triangle"/>
            <c:size val="7"/>
            <c:spPr>
              <a:solidFill>
                <a:schemeClr val="accent4"/>
              </a:solidFill>
              <a:ln w="9525">
                <a:solidFill>
                  <a:schemeClr val="accent4"/>
                </a:solidFill>
              </a:ln>
              <a:effectLst/>
            </c:spPr>
          </c:marker>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multiLvlStrRef>
              <c:f>Sheet1!$A$2:$B$3</c:f>
              <c:multiLvlStrCache>
                <c:ptCount val="2"/>
                <c:lvl>
                  <c:pt idx="0">
                    <c:v>2021</c:v>
                  </c:pt>
                  <c:pt idx="1">
                    <c:v>2022</c:v>
                  </c:pt>
                </c:lvl>
                <c:lvl>
                  <c:pt idx="0">
                    <c:v>LEVEL 3</c:v>
                  </c:pt>
                </c:lvl>
              </c:multiLvlStrCache>
            </c:multiLvlStrRef>
          </c:cat>
          <c:val>
            <c:numRef>
              <c:f>Sheet1!$D$2:$D$3</c:f>
              <c:numCache>
                <c:formatCode>General</c:formatCode>
                <c:ptCount val="2"/>
                <c:pt idx="0">
                  <c:v>10.5</c:v>
                </c:pt>
                <c:pt idx="1">
                  <c:v>13.5</c:v>
                </c:pt>
              </c:numCache>
            </c:numRef>
          </c:val>
          <c:smooth val="0"/>
          <c:extLst>
            <c:ext xmlns:c16="http://schemas.microsoft.com/office/drawing/2014/chart" uri="{C3380CC4-5D6E-409C-BE32-E72D297353CC}">
              <c16:uniqueId val="{00000001-427E-416C-950A-71D00BA49DF4}"/>
            </c:ext>
          </c:extLst>
        </c:ser>
        <c:ser>
          <c:idx val="2"/>
          <c:order val="2"/>
          <c:tx>
            <c:strRef>
              <c:f>Sheet1!$E$1</c:f>
              <c:strCache>
                <c:ptCount val="1"/>
                <c:pt idx="0">
                  <c:v>English Language Learners</c:v>
                </c:pt>
              </c:strCache>
            </c:strRef>
          </c:tx>
          <c:spPr>
            <a:ln w="28575" cap="rnd">
              <a:solidFill>
                <a:schemeClr val="accent5"/>
              </a:solidFill>
              <a:round/>
            </a:ln>
            <a:effectLst/>
          </c:spPr>
          <c:marker>
            <c:symbol val="x"/>
            <c:size val="7"/>
            <c:spPr>
              <a:solidFill>
                <a:schemeClr val="accent5"/>
              </a:solidFill>
              <a:ln w="9525">
                <a:solidFill>
                  <a:schemeClr val="accent5"/>
                </a:solidFill>
              </a:ln>
              <a:effectLst/>
            </c:spPr>
          </c:marker>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b"/>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multiLvlStrRef>
              <c:f>Sheet1!$A$2:$B$3</c:f>
              <c:multiLvlStrCache>
                <c:ptCount val="2"/>
                <c:lvl>
                  <c:pt idx="0">
                    <c:v>2021</c:v>
                  </c:pt>
                  <c:pt idx="1">
                    <c:v>2022</c:v>
                  </c:pt>
                </c:lvl>
                <c:lvl>
                  <c:pt idx="0">
                    <c:v>LEVEL 3</c:v>
                  </c:pt>
                </c:lvl>
              </c:multiLvlStrCache>
            </c:multiLvlStrRef>
          </c:cat>
          <c:val>
            <c:numRef>
              <c:f>Sheet1!$E$2:$E$3</c:f>
              <c:numCache>
                <c:formatCode>General</c:formatCode>
                <c:ptCount val="2"/>
                <c:pt idx="0">
                  <c:v>7.2</c:v>
                </c:pt>
                <c:pt idx="1">
                  <c:v>9.6</c:v>
                </c:pt>
              </c:numCache>
            </c:numRef>
          </c:val>
          <c:smooth val="0"/>
          <c:extLst>
            <c:ext xmlns:c16="http://schemas.microsoft.com/office/drawing/2014/chart" uri="{C3380CC4-5D6E-409C-BE32-E72D297353CC}">
              <c16:uniqueId val="{00000002-427E-416C-950A-71D00BA49DF4}"/>
            </c:ext>
          </c:extLst>
        </c:ser>
        <c:ser>
          <c:idx val="3"/>
          <c:order val="3"/>
          <c:tx>
            <c:strRef>
              <c:f>Sheet1!$F$1</c:f>
              <c:strCache>
                <c:ptCount val="1"/>
                <c:pt idx="0">
                  <c:v>Students With Disabilities</c:v>
                </c:pt>
              </c:strCache>
            </c:strRef>
          </c:tx>
          <c:spPr>
            <a:ln w="28575" cap="rnd">
              <a:solidFill>
                <a:schemeClr val="accent6">
                  <a:lumMod val="75000"/>
                </a:schemeClr>
              </a:solidFill>
              <a:round/>
            </a:ln>
            <a:effectLst/>
          </c:spPr>
          <c:marker>
            <c:symbol val="circle"/>
            <c:size val="7"/>
            <c:spPr>
              <a:solidFill>
                <a:schemeClr val="accent6">
                  <a:lumMod val="75000"/>
                </a:schemeClr>
              </a:solidFill>
              <a:ln w="9525">
                <a:solidFill>
                  <a:schemeClr val="accent6">
                    <a:lumMod val="75000"/>
                  </a:schemeClr>
                </a:solidFill>
              </a:ln>
              <a:effectLst/>
            </c:spPr>
          </c:marker>
          <c:dLbls>
            <c:dLbl>
              <c:idx val="0"/>
              <c:dLblPos val="l"/>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8FBE-4023-A4CA-8E64CC77AA12}"/>
                </c:ext>
              </c:extLst>
            </c:dLbl>
            <c:dLbl>
              <c:idx val="1"/>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427E-416C-950A-71D00BA49DF4}"/>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t"/>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multiLvlStrRef>
              <c:f>Sheet1!$A$2:$B$3</c:f>
              <c:multiLvlStrCache>
                <c:ptCount val="2"/>
                <c:lvl>
                  <c:pt idx="0">
                    <c:v>2021</c:v>
                  </c:pt>
                  <c:pt idx="1">
                    <c:v>2022</c:v>
                  </c:pt>
                </c:lvl>
                <c:lvl>
                  <c:pt idx="0">
                    <c:v>LEVEL 3</c:v>
                  </c:pt>
                </c:lvl>
              </c:multiLvlStrCache>
            </c:multiLvlStrRef>
          </c:cat>
          <c:val>
            <c:numRef>
              <c:f>Sheet1!$F$2:$F$3</c:f>
              <c:numCache>
                <c:formatCode>General</c:formatCode>
                <c:ptCount val="2"/>
                <c:pt idx="0">
                  <c:v>8.1999999999999993</c:v>
                </c:pt>
                <c:pt idx="1">
                  <c:v>13.3</c:v>
                </c:pt>
              </c:numCache>
            </c:numRef>
          </c:val>
          <c:smooth val="0"/>
          <c:extLst>
            <c:ext xmlns:c16="http://schemas.microsoft.com/office/drawing/2014/chart" uri="{C3380CC4-5D6E-409C-BE32-E72D297353CC}">
              <c16:uniqueId val="{00000003-427E-416C-950A-71D00BA49DF4}"/>
            </c:ext>
          </c:extLst>
        </c:ser>
        <c:dLbls>
          <c:showLegendKey val="0"/>
          <c:showVal val="0"/>
          <c:showCatName val="0"/>
          <c:showSerName val="0"/>
          <c:showPercent val="0"/>
          <c:showBubbleSize val="0"/>
        </c:dLbls>
        <c:marker val="1"/>
        <c:smooth val="0"/>
        <c:axId val="606753455"/>
        <c:axId val="1011678767"/>
      </c:lineChart>
      <c:catAx>
        <c:axId val="606753455"/>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0" spcFirstLastPara="1" vertOverflow="ellipsis"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crossAx val="1011678767"/>
        <c:crosses val="autoZero"/>
        <c:auto val="1"/>
        <c:lblAlgn val="ctr"/>
        <c:lblOffset val="100"/>
        <c:noMultiLvlLbl val="0"/>
      </c:catAx>
      <c:valAx>
        <c:axId val="1011678767"/>
        <c:scaling>
          <c:orientation val="minMax"/>
          <c:max val="30"/>
          <c:min val="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t" anchorCtr="1"/>
              <a:lstStyle/>
              <a:p>
                <a:pPr marL="0" marR="0" lvl="0" indent="0" algn="ctr" defTabSz="914400" rtl="0" eaLnBrk="1" fontAlgn="auto" latinLnBrk="0" hangingPunct="1">
                  <a:lnSpc>
                    <a:spcPct val="100000"/>
                  </a:lnSpc>
                  <a:spcBef>
                    <a:spcPts val="0"/>
                  </a:spcBef>
                  <a:spcAft>
                    <a:spcPts val="0"/>
                  </a:spcAft>
                  <a:buClrTx/>
                  <a:buSzTx/>
                  <a:buFontTx/>
                  <a:buNone/>
                  <a:tabLst/>
                  <a:defRPr sz="1000" b="0" i="0" u="none" strike="noStrike" kern="1200" baseline="0">
                    <a:solidFill>
                      <a:prstClr val="black">
                        <a:lumMod val="65000"/>
                        <a:lumOff val="35000"/>
                      </a:prstClr>
                    </a:solidFill>
                    <a:latin typeface="+mn-lt"/>
                    <a:ea typeface="+mn-ea"/>
                    <a:cs typeface="+mn-cs"/>
                  </a:defRPr>
                </a:pPr>
                <a:r>
                  <a:rPr lang="en-US" sz="1200" b="0" i="0" baseline="0">
                    <a:effectLst/>
                  </a:rPr>
                  <a:t>Percent of Students</a:t>
                </a:r>
                <a:endParaRPr lang="en-US" sz="700">
                  <a:effectLst/>
                </a:endParaRPr>
              </a:p>
            </c:rich>
          </c:tx>
          <c:layout>
            <c:manualLayout>
              <c:xMode val="edge"/>
              <c:yMode val="edge"/>
              <c:x val="0"/>
              <c:y val="0.29610952151715747"/>
            </c:manualLayout>
          </c:layout>
          <c:overlay val="0"/>
          <c:spPr>
            <a:noFill/>
            <a:ln>
              <a:noFill/>
            </a:ln>
            <a:effectLst/>
          </c:spPr>
          <c:txPr>
            <a:bodyPr rot="-5400000" spcFirstLastPara="1" vertOverflow="ellipsis" vert="horz" wrap="square" anchor="t" anchorCtr="1"/>
            <a:lstStyle/>
            <a:p>
              <a:pPr marL="0" marR="0" lvl="0" indent="0" algn="ctr" defTabSz="914400" rtl="0" eaLnBrk="1" fontAlgn="auto" latinLnBrk="0" hangingPunct="1">
                <a:lnSpc>
                  <a:spcPct val="100000"/>
                </a:lnSpc>
                <a:spcBef>
                  <a:spcPts val="0"/>
                </a:spcBef>
                <a:spcAft>
                  <a:spcPts val="0"/>
                </a:spcAft>
                <a:buClrTx/>
                <a:buSzTx/>
                <a:buFontTx/>
                <a:buNone/>
                <a:tabLst/>
                <a:defRPr sz="1000" b="0" i="0" u="none" strike="noStrike" kern="1200" baseline="0">
                  <a:solidFill>
                    <a:prstClr val="black">
                      <a:lumMod val="65000"/>
                      <a:lumOff val="35000"/>
                    </a:prstClr>
                  </a:solidFill>
                  <a:latin typeface="+mn-lt"/>
                  <a:ea typeface="+mn-ea"/>
                  <a:cs typeface="+mn-cs"/>
                </a:defRPr>
              </a:pPr>
              <a:endParaRPr lang="en-US"/>
            </a:p>
          </c:txPr>
        </c:title>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200" b="1" i="0" u="none" strike="noStrike" kern="1200" baseline="0">
                <a:solidFill>
                  <a:schemeClr val="tx1">
                    <a:lumMod val="65000"/>
                    <a:lumOff val="35000"/>
                  </a:schemeClr>
                </a:solidFill>
                <a:latin typeface="+mn-lt"/>
                <a:ea typeface="+mn-ea"/>
                <a:cs typeface="+mn-cs"/>
              </a:defRPr>
            </a:pPr>
            <a:endParaRPr lang="en-US"/>
          </a:p>
        </c:txPr>
        <c:crossAx val="606753455"/>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200" b="1" i="0" u="none" strike="noStrike" kern="1200" baseline="0">
              <a:solidFill>
                <a:schemeClr val="tx1"/>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US"/>
              <a:t>Mathematics - Level 3: Less Support May be Needed - </a:t>
            </a:r>
            <a:r>
              <a:rPr lang="en-US" sz="1862" b="0" i="0" u="none" strike="noStrike" baseline="0">
                <a:effectLst/>
              </a:rPr>
              <a:t>Comparison with Previous Grade for the Same Cohort of Students</a:t>
            </a:r>
            <a:endParaRPr lang="en-US"/>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tx>
            <c:strRef>
              <c:f>Sheet1!$B$1</c:f>
              <c:strCache>
                <c:ptCount val="1"/>
                <c:pt idx="0">
                  <c:v>2021 (Previous Grade)</c:v>
                </c:pt>
              </c:strCache>
            </c:strRef>
          </c:tx>
          <c:spPr>
            <a:solidFill>
              <a:schemeClr val="accent2">
                <a:lumMod val="75000"/>
              </a:schemeClr>
            </a:solidFill>
            <a:ln>
              <a:noFill/>
            </a:ln>
            <a:effectLst/>
          </c:spPr>
          <c:invertIfNegative val="0"/>
          <c:cat>
            <c:strRef>
              <c:f>Sheet1!$A$2:$A$5</c:f>
              <c:strCache>
                <c:ptCount val="4"/>
                <c:pt idx="0">
                  <c:v>Grade 4 (2021) to Grade 5 (2022)</c:v>
                </c:pt>
                <c:pt idx="1">
                  <c:v>Grade 5 (2021) to Grade 6 (2022)</c:v>
                </c:pt>
                <c:pt idx="2">
                  <c:v>Grade 6 (2021) to Grade 7 (2022)</c:v>
                </c:pt>
                <c:pt idx="3">
                  <c:v>Grade 7 (2021) to Grade 8 (2022)</c:v>
                </c:pt>
              </c:strCache>
            </c:strRef>
          </c:cat>
          <c:val>
            <c:numRef>
              <c:f>Sheet1!$B$2:$B$5</c:f>
              <c:numCache>
                <c:formatCode>0.0</c:formatCode>
                <c:ptCount val="4"/>
                <c:pt idx="0">
                  <c:v>28.5</c:v>
                </c:pt>
                <c:pt idx="1">
                  <c:v>24</c:v>
                </c:pt>
                <c:pt idx="2">
                  <c:v>22.1</c:v>
                </c:pt>
                <c:pt idx="3" formatCode="General">
                  <c:v>24.4</c:v>
                </c:pt>
              </c:numCache>
            </c:numRef>
          </c:val>
          <c:extLst>
            <c:ext xmlns:c16="http://schemas.microsoft.com/office/drawing/2014/chart" uri="{C3380CC4-5D6E-409C-BE32-E72D297353CC}">
              <c16:uniqueId val="{00000000-89E9-4EF3-814E-89F53363BC9C}"/>
            </c:ext>
          </c:extLst>
        </c:ser>
        <c:ser>
          <c:idx val="1"/>
          <c:order val="1"/>
          <c:tx>
            <c:strRef>
              <c:f>Sheet1!$C$1</c:f>
              <c:strCache>
                <c:ptCount val="1"/>
                <c:pt idx="0">
                  <c:v>2022</c:v>
                </c:pt>
              </c:strCache>
            </c:strRef>
          </c:tx>
          <c:spPr>
            <a:solidFill>
              <a:srgbClr val="FFC000"/>
            </a:solidFill>
            <a:ln>
              <a:noFill/>
            </a:ln>
            <a:effectLst/>
          </c:spPr>
          <c:invertIfNegative val="0"/>
          <c:cat>
            <c:strRef>
              <c:f>Sheet1!$A$2:$A$5</c:f>
              <c:strCache>
                <c:ptCount val="4"/>
                <c:pt idx="0">
                  <c:v>Grade 4 (2021) to Grade 5 (2022)</c:v>
                </c:pt>
                <c:pt idx="1">
                  <c:v>Grade 5 (2021) to Grade 6 (2022)</c:v>
                </c:pt>
                <c:pt idx="2">
                  <c:v>Grade 6 (2021) to Grade 7 (2022)</c:v>
                </c:pt>
                <c:pt idx="3">
                  <c:v>Grade 7 (2021) to Grade 8 (2022)</c:v>
                </c:pt>
              </c:strCache>
            </c:strRef>
          </c:cat>
          <c:val>
            <c:numRef>
              <c:f>Sheet1!$C$2:$C$5</c:f>
              <c:numCache>
                <c:formatCode>0.0</c:formatCode>
                <c:ptCount val="4"/>
                <c:pt idx="0">
                  <c:v>31.7</c:v>
                </c:pt>
                <c:pt idx="1">
                  <c:v>27.6</c:v>
                </c:pt>
                <c:pt idx="2">
                  <c:v>27.4</c:v>
                </c:pt>
                <c:pt idx="3">
                  <c:v>19.600000000000001</c:v>
                </c:pt>
              </c:numCache>
            </c:numRef>
          </c:val>
          <c:extLst>
            <c:ext xmlns:c16="http://schemas.microsoft.com/office/drawing/2014/chart" uri="{C3380CC4-5D6E-409C-BE32-E72D297353CC}">
              <c16:uniqueId val="{00000001-89E9-4EF3-814E-89F53363BC9C}"/>
            </c:ext>
          </c:extLst>
        </c:ser>
        <c:dLbls>
          <c:showLegendKey val="0"/>
          <c:showVal val="0"/>
          <c:showCatName val="0"/>
          <c:showSerName val="0"/>
          <c:showPercent val="0"/>
          <c:showBubbleSize val="0"/>
        </c:dLbls>
        <c:gapWidth val="219"/>
        <c:overlap val="-27"/>
        <c:axId val="1058506240"/>
        <c:axId val="1058501664"/>
      </c:barChart>
      <c:catAx>
        <c:axId val="105850624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700" b="0" i="0" u="none" strike="noStrike" kern="1200" baseline="0">
                <a:solidFill>
                  <a:schemeClr val="tx1">
                    <a:lumMod val="65000"/>
                    <a:lumOff val="35000"/>
                  </a:schemeClr>
                </a:solidFill>
                <a:latin typeface="+mn-lt"/>
                <a:ea typeface="+mn-ea"/>
                <a:cs typeface="+mn-cs"/>
              </a:defRPr>
            </a:pPr>
            <a:endParaRPr lang="en-US"/>
          </a:p>
        </c:txPr>
        <c:crossAx val="1058501664"/>
        <c:crosses val="autoZero"/>
        <c:auto val="1"/>
        <c:lblAlgn val="ctr"/>
        <c:lblOffset val="100"/>
        <c:noMultiLvlLbl val="0"/>
      </c:catAx>
      <c:valAx>
        <c:axId val="1058501664"/>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US"/>
                  <a:t>Percent of Students in Level 3</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0.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1058506240"/>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US" sz="1860" b="0" i="0" baseline="0">
                <a:effectLst/>
              </a:rPr>
              <a:t>Mathematics - Level 3: Less Support May be Needed – Comparison of the Same Grade Level with Different Groups of Students by Administration</a:t>
            </a:r>
            <a:endParaRPr lang="en-US" sz="1860">
              <a:effectLst/>
            </a:endParaRPr>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tx>
            <c:strRef>
              <c:f>Sheet1!$B$1</c:f>
              <c:strCache>
                <c:ptCount val="1"/>
                <c:pt idx="0">
                  <c:v>2021</c:v>
                </c:pt>
              </c:strCache>
            </c:strRef>
          </c:tx>
          <c:spPr>
            <a:solidFill>
              <a:schemeClr val="accent2">
                <a:lumMod val="75000"/>
              </a:schemeClr>
            </a:solidFill>
            <a:ln>
              <a:noFill/>
            </a:ln>
            <a:effectLst/>
          </c:spPr>
          <c:invertIfNegative val="0"/>
          <c:cat>
            <c:strRef>
              <c:f>Sheet1!$A$2:$A$9</c:f>
              <c:strCache>
                <c:ptCount val="8"/>
                <c:pt idx="0">
                  <c:v>Grade 4</c:v>
                </c:pt>
                <c:pt idx="1">
                  <c:v>Grade 5</c:v>
                </c:pt>
                <c:pt idx="2">
                  <c:v>Grade 6</c:v>
                </c:pt>
                <c:pt idx="3">
                  <c:v>Grade 7</c:v>
                </c:pt>
                <c:pt idx="4">
                  <c:v>Grade 8</c:v>
                </c:pt>
                <c:pt idx="5">
                  <c:v>Algebra I</c:v>
                </c:pt>
                <c:pt idx="6">
                  <c:v>Geometry</c:v>
                </c:pt>
                <c:pt idx="7">
                  <c:v>Algebra II</c:v>
                </c:pt>
              </c:strCache>
            </c:strRef>
          </c:cat>
          <c:val>
            <c:numRef>
              <c:f>Sheet1!$B$2:$B$9</c:f>
              <c:numCache>
                <c:formatCode>0.0</c:formatCode>
                <c:ptCount val="8"/>
                <c:pt idx="0">
                  <c:v>28.5</c:v>
                </c:pt>
                <c:pt idx="1">
                  <c:v>24</c:v>
                </c:pt>
                <c:pt idx="2">
                  <c:v>22.1</c:v>
                </c:pt>
                <c:pt idx="3">
                  <c:v>24.4</c:v>
                </c:pt>
                <c:pt idx="4">
                  <c:v>18.100000000000001</c:v>
                </c:pt>
                <c:pt idx="5">
                  <c:v>15.6</c:v>
                </c:pt>
                <c:pt idx="6">
                  <c:v>28.9</c:v>
                </c:pt>
                <c:pt idx="7">
                  <c:v>40.1</c:v>
                </c:pt>
              </c:numCache>
            </c:numRef>
          </c:val>
          <c:extLst>
            <c:ext xmlns:c16="http://schemas.microsoft.com/office/drawing/2014/chart" uri="{C3380CC4-5D6E-409C-BE32-E72D297353CC}">
              <c16:uniqueId val="{00000000-9D82-4E40-AC7E-2AC85F4B8058}"/>
            </c:ext>
          </c:extLst>
        </c:ser>
        <c:ser>
          <c:idx val="1"/>
          <c:order val="1"/>
          <c:tx>
            <c:strRef>
              <c:f>Sheet1!$C$1</c:f>
              <c:strCache>
                <c:ptCount val="1"/>
                <c:pt idx="0">
                  <c:v>2022</c:v>
                </c:pt>
              </c:strCache>
            </c:strRef>
          </c:tx>
          <c:spPr>
            <a:solidFill>
              <a:srgbClr val="FFC000"/>
            </a:solidFill>
            <a:ln>
              <a:noFill/>
            </a:ln>
            <a:effectLst/>
          </c:spPr>
          <c:invertIfNegative val="0"/>
          <c:cat>
            <c:strRef>
              <c:f>Sheet1!$A$2:$A$9</c:f>
              <c:strCache>
                <c:ptCount val="8"/>
                <c:pt idx="0">
                  <c:v>Grade 4</c:v>
                </c:pt>
                <c:pt idx="1">
                  <c:v>Grade 5</c:v>
                </c:pt>
                <c:pt idx="2">
                  <c:v>Grade 6</c:v>
                </c:pt>
                <c:pt idx="3">
                  <c:v>Grade 7</c:v>
                </c:pt>
                <c:pt idx="4">
                  <c:v>Grade 8</c:v>
                </c:pt>
                <c:pt idx="5">
                  <c:v>Algebra I</c:v>
                </c:pt>
                <c:pt idx="6">
                  <c:v>Geometry</c:v>
                </c:pt>
                <c:pt idx="7">
                  <c:v>Algebra II</c:v>
                </c:pt>
              </c:strCache>
            </c:strRef>
          </c:cat>
          <c:val>
            <c:numRef>
              <c:f>Sheet1!$C$2:$C$9</c:f>
              <c:numCache>
                <c:formatCode>0.0</c:formatCode>
                <c:ptCount val="8"/>
                <c:pt idx="0">
                  <c:v>36.700000000000003</c:v>
                </c:pt>
                <c:pt idx="1">
                  <c:v>31.7</c:v>
                </c:pt>
                <c:pt idx="2">
                  <c:v>27.6</c:v>
                </c:pt>
                <c:pt idx="3">
                  <c:v>27.4</c:v>
                </c:pt>
                <c:pt idx="4">
                  <c:v>19.600000000000001</c:v>
                </c:pt>
                <c:pt idx="5">
                  <c:v>19.600000000000001</c:v>
                </c:pt>
                <c:pt idx="6">
                  <c:v>28.6</c:v>
                </c:pt>
                <c:pt idx="7">
                  <c:v>35.4</c:v>
                </c:pt>
              </c:numCache>
            </c:numRef>
          </c:val>
          <c:extLst>
            <c:ext xmlns:c16="http://schemas.microsoft.com/office/drawing/2014/chart" uri="{C3380CC4-5D6E-409C-BE32-E72D297353CC}">
              <c16:uniqueId val="{00000001-9D82-4E40-AC7E-2AC85F4B8058}"/>
            </c:ext>
          </c:extLst>
        </c:ser>
        <c:dLbls>
          <c:showLegendKey val="0"/>
          <c:showVal val="0"/>
          <c:showCatName val="0"/>
          <c:showSerName val="0"/>
          <c:showPercent val="0"/>
          <c:showBubbleSize val="0"/>
        </c:dLbls>
        <c:gapWidth val="219"/>
        <c:overlap val="-27"/>
        <c:axId val="609799520"/>
        <c:axId val="609798688"/>
      </c:barChart>
      <c:catAx>
        <c:axId val="60979952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609798688"/>
        <c:crosses val="autoZero"/>
        <c:auto val="1"/>
        <c:lblAlgn val="ctr"/>
        <c:lblOffset val="100"/>
        <c:noMultiLvlLbl val="0"/>
      </c:catAx>
      <c:valAx>
        <c:axId val="609798688"/>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US" sz="1330" b="0" i="0" baseline="0">
                    <a:effectLst/>
                  </a:rPr>
                  <a:t>Percent of Students in Level 3</a:t>
                </a:r>
                <a:endParaRPr lang="en-US" sz="1330">
                  <a:effectLst/>
                </a:endParaRP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0.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609799520"/>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7"/>
    </mc:Choice>
    <mc:Fallback>
      <c:style val="7"/>
    </mc:Fallback>
  </mc:AlternateContent>
  <c:chart>
    <c:autoTitleDeleted val="1"/>
    <c:plotArea>
      <c:layout/>
      <c:barChart>
        <c:barDir val="bar"/>
        <c:grouping val="stacked"/>
        <c:varyColors val="0"/>
        <c:ser>
          <c:idx val="0"/>
          <c:order val="0"/>
          <c:tx>
            <c:strRef>
              <c:f>Sheet1!$B$1</c:f>
              <c:strCache>
                <c:ptCount val="1"/>
                <c:pt idx="0">
                  <c:v>Level 1: Strong Support May Be Needed</c:v>
                </c:pt>
              </c:strCache>
            </c:strRef>
          </c:tx>
          <c:spPr>
            <a:solidFill>
              <a:srgbClr val="FCB04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Sheet1!$A$2:$A$9</c:f>
              <c:strCache>
                <c:ptCount val="8"/>
                <c:pt idx="0">
                  <c:v>Grade 10</c:v>
                </c:pt>
                <c:pt idx="1">
                  <c:v>Grade 9</c:v>
                </c:pt>
                <c:pt idx="2">
                  <c:v>Grade 8</c:v>
                </c:pt>
                <c:pt idx="3">
                  <c:v>Grade 7</c:v>
                </c:pt>
                <c:pt idx="4">
                  <c:v>Grade 6</c:v>
                </c:pt>
                <c:pt idx="5">
                  <c:v>Grade 5</c:v>
                </c:pt>
                <c:pt idx="6">
                  <c:v>Grade 4</c:v>
                </c:pt>
                <c:pt idx="7">
                  <c:v>State Average </c:v>
                </c:pt>
              </c:strCache>
            </c:strRef>
          </c:cat>
          <c:val>
            <c:numRef>
              <c:f>Sheet1!$B$2:$B$9</c:f>
              <c:numCache>
                <c:formatCode>0.0</c:formatCode>
                <c:ptCount val="8"/>
                <c:pt idx="0">
                  <c:v>31.994035705708114</c:v>
                </c:pt>
                <c:pt idx="1">
                  <c:v>34.845068153905004</c:v>
                </c:pt>
                <c:pt idx="2">
                  <c:v>33.461615554219279</c:v>
                </c:pt>
                <c:pt idx="3">
                  <c:v>30.638566563499541</c:v>
                </c:pt>
                <c:pt idx="4">
                  <c:v>34.271794925407463</c:v>
                </c:pt>
                <c:pt idx="5">
                  <c:v>27.421079941968209</c:v>
                </c:pt>
                <c:pt idx="6">
                  <c:v>39.313379524034943</c:v>
                </c:pt>
                <c:pt idx="7" formatCode="General">
                  <c:v>33.1</c:v>
                </c:pt>
              </c:numCache>
            </c:numRef>
          </c:val>
          <c:extLst>
            <c:ext xmlns:c16="http://schemas.microsoft.com/office/drawing/2014/chart" uri="{C3380CC4-5D6E-409C-BE32-E72D297353CC}">
              <c16:uniqueId val="{00000000-68DD-414B-B479-3C393E36C4BF}"/>
            </c:ext>
          </c:extLst>
        </c:ser>
        <c:ser>
          <c:idx val="1"/>
          <c:order val="1"/>
          <c:tx>
            <c:strRef>
              <c:f>Sheet1!$C$1</c:f>
              <c:strCache>
                <c:ptCount val="1"/>
                <c:pt idx="0">
                  <c:v>Level 2: Some Support May Be Needed</c:v>
                </c:pt>
              </c:strCache>
            </c:strRef>
          </c:tx>
          <c:spPr>
            <a:solidFill>
              <a:srgbClr val="B3451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Sheet1!$A$2:$A$9</c:f>
              <c:strCache>
                <c:ptCount val="8"/>
                <c:pt idx="0">
                  <c:v>Grade 10</c:v>
                </c:pt>
                <c:pt idx="1">
                  <c:v>Grade 9</c:v>
                </c:pt>
                <c:pt idx="2">
                  <c:v>Grade 8</c:v>
                </c:pt>
                <c:pt idx="3">
                  <c:v>Grade 7</c:v>
                </c:pt>
                <c:pt idx="4">
                  <c:v>Grade 6</c:v>
                </c:pt>
                <c:pt idx="5">
                  <c:v>Grade 5</c:v>
                </c:pt>
                <c:pt idx="6">
                  <c:v>Grade 4</c:v>
                </c:pt>
                <c:pt idx="7">
                  <c:v>State Average </c:v>
                </c:pt>
              </c:strCache>
            </c:strRef>
          </c:cat>
          <c:val>
            <c:numRef>
              <c:f>Sheet1!$C$2:$C$9</c:f>
              <c:numCache>
                <c:formatCode>0.0</c:formatCode>
                <c:ptCount val="8"/>
                <c:pt idx="0">
                  <c:v>19.559082539428388</c:v>
                </c:pt>
                <c:pt idx="1">
                  <c:v>14.621378380010871</c:v>
                </c:pt>
                <c:pt idx="2">
                  <c:v>19.724393666065343</c:v>
                </c:pt>
                <c:pt idx="3">
                  <c:v>24.559296945355928</c:v>
                </c:pt>
                <c:pt idx="4">
                  <c:v>25.911367129102064</c:v>
                </c:pt>
                <c:pt idx="5">
                  <c:v>25.079687814382989</c:v>
                </c:pt>
                <c:pt idx="6">
                  <c:v>20.975168911649526</c:v>
                </c:pt>
                <c:pt idx="7" formatCode="General">
                  <c:v>21.5</c:v>
                </c:pt>
              </c:numCache>
            </c:numRef>
          </c:val>
          <c:extLst>
            <c:ext xmlns:c16="http://schemas.microsoft.com/office/drawing/2014/chart" uri="{C3380CC4-5D6E-409C-BE32-E72D297353CC}">
              <c16:uniqueId val="{00000001-68DD-414B-B479-3C393E36C4BF}"/>
            </c:ext>
          </c:extLst>
        </c:ser>
        <c:ser>
          <c:idx val="2"/>
          <c:order val="2"/>
          <c:tx>
            <c:strRef>
              <c:f>Sheet1!$D$1</c:f>
              <c:strCache>
                <c:ptCount val="1"/>
                <c:pt idx="0">
                  <c:v>Level 3: Less Support May Be Needed</c:v>
                </c:pt>
              </c:strCache>
            </c:strRef>
          </c:tx>
          <c:spPr>
            <a:solidFill>
              <a:srgbClr val="104E7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Sheet1!$A$2:$A$9</c:f>
              <c:strCache>
                <c:ptCount val="8"/>
                <c:pt idx="0">
                  <c:v>Grade 10</c:v>
                </c:pt>
                <c:pt idx="1">
                  <c:v>Grade 9</c:v>
                </c:pt>
                <c:pt idx="2">
                  <c:v>Grade 8</c:v>
                </c:pt>
                <c:pt idx="3">
                  <c:v>Grade 7</c:v>
                </c:pt>
                <c:pt idx="4">
                  <c:v>Grade 6</c:v>
                </c:pt>
                <c:pt idx="5">
                  <c:v>Grade 5</c:v>
                </c:pt>
                <c:pt idx="6">
                  <c:v>Grade 4</c:v>
                </c:pt>
                <c:pt idx="7">
                  <c:v>State Average </c:v>
                </c:pt>
              </c:strCache>
            </c:strRef>
          </c:cat>
          <c:val>
            <c:numRef>
              <c:f>Sheet1!$D$2:$D$9</c:f>
              <c:numCache>
                <c:formatCode>0.0</c:formatCode>
                <c:ptCount val="8"/>
                <c:pt idx="0">
                  <c:v>48.446881754863504</c:v>
                </c:pt>
                <c:pt idx="1">
                  <c:v>50.533553466084122</c:v>
                </c:pt>
                <c:pt idx="2">
                  <c:v>46.813990779715375</c:v>
                </c:pt>
                <c:pt idx="3">
                  <c:v>44.802136491144537</c:v>
                </c:pt>
                <c:pt idx="4">
                  <c:v>39.81683794549047</c:v>
                </c:pt>
                <c:pt idx="5">
                  <c:v>47.499232243648805</c:v>
                </c:pt>
                <c:pt idx="6">
                  <c:v>39.711451564315531</c:v>
                </c:pt>
                <c:pt idx="7" formatCode="General">
                  <c:v>45.4</c:v>
                </c:pt>
              </c:numCache>
            </c:numRef>
          </c:val>
          <c:extLst>
            <c:ext xmlns:c16="http://schemas.microsoft.com/office/drawing/2014/chart" uri="{C3380CC4-5D6E-409C-BE32-E72D297353CC}">
              <c16:uniqueId val="{00000002-68DD-414B-B479-3C393E36C4BF}"/>
            </c:ext>
          </c:extLst>
        </c:ser>
        <c:dLbls>
          <c:showLegendKey val="0"/>
          <c:showVal val="0"/>
          <c:showCatName val="0"/>
          <c:showSerName val="0"/>
          <c:showPercent val="0"/>
          <c:showBubbleSize val="0"/>
        </c:dLbls>
        <c:gapWidth val="75"/>
        <c:overlap val="100"/>
        <c:axId val="483820472"/>
        <c:axId val="483823096"/>
      </c:barChart>
      <c:catAx>
        <c:axId val="483820472"/>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crossAx val="483823096"/>
        <c:crosses val="autoZero"/>
        <c:auto val="1"/>
        <c:lblAlgn val="ctr"/>
        <c:lblOffset val="100"/>
        <c:noMultiLvlLbl val="0"/>
      </c:catAx>
      <c:valAx>
        <c:axId val="483823096"/>
        <c:scaling>
          <c:orientation val="minMax"/>
          <c:max val="100"/>
        </c:scaling>
        <c:delete val="0"/>
        <c:axPos val="b"/>
        <c:majorGridlines>
          <c:spPr>
            <a:ln w="9525" cap="flat" cmpd="sng" algn="ctr">
              <a:solidFill>
                <a:schemeClr val="tx1">
                  <a:lumMod val="15000"/>
                  <a:lumOff val="85000"/>
                </a:schemeClr>
              </a:solidFill>
              <a:round/>
            </a:ln>
            <a:effectLst/>
          </c:spPr>
        </c:majorGridlines>
        <c:title>
          <c:tx>
            <c:rich>
              <a:bodyPr rot="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US"/>
                  <a:t>Percent of Students, by Current</a:t>
                </a:r>
                <a:r>
                  <a:rPr lang="en-US" baseline="0"/>
                  <a:t> Grade Level</a:t>
                </a:r>
                <a:endParaRPr lang="en-US"/>
              </a:p>
            </c:rich>
          </c:tx>
          <c:overlay val="0"/>
          <c:spPr>
            <a:noFill/>
            <a:ln>
              <a:noFill/>
            </a:ln>
            <a:effectLst/>
          </c:spPr>
          <c:txPr>
            <a:bodyPr rot="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0.0" sourceLinked="1"/>
        <c:majorTickMark val="out"/>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83820472"/>
        <c:crosses val="autoZero"/>
        <c:crossBetween val="between"/>
      </c:valAx>
      <c:spPr>
        <a:noFill/>
        <a:ln>
          <a:noFill/>
        </a:ln>
        <a:effectLst/>
      </c:spPr>
    </c:plotArea>
    <c:legend>
      <c:legendPos val="b"/>
      <c:layout>
        <c:manualLayout>
          <c:xMode val="edge"/>
          <c:yMode val="edge"/>
          <c:x val="8.3844485066019298E-2"/>
          <c:y val="0.90418799898817381"/>
          <c:w val="0.9"/>
          <c:h val="5.9607474514769068E-2"/>
        </c:manualLayout>
      </c:layout>
      <c:overlay val="0"/>
      <c:spPr>
        <a:noFill/>
        <a:ln>
          <a:noFill/>
        </a:ln>
        <a:effectLst/>
      </c:spPr>
      <c:txPr>
        <a:bodyPr rot="0" spcFirstLastPara="1" vertOverflow="ellipsis" vert="horz" wrap="square" anchor="ctr" anchorCtr="1"/>
        <a:lstStyle/>
        <a:p>
          <a:pPr>
            <a:defRPr sz="1400" b="1" i="0" u="none" strike="noStrike" kern="1200" baseline="0">
              <a:solidFill>
                <a:schemeClr val="tx1"/>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Level 1: Strong Support May Be Needed</c:v>
                </c:pt>
              </c:strCache>
            </c:strRef>
          </c:tx>
          <c:spPr>
            <a:solidFill>
              <a:srgbClr val="FCB04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Grade 12</c:v>
                </c:pt>
                <c:pt idx="1">
                  <c:v>Grade 9</c:v>
                </c:pt>
                <c:pt idx="2">
                  <c:v>Grade 6</c:v>
                </c:pt>
                <c:pt idx="3">
                  <c:v>State Average</c:v>
                </c:pt>
              </c:strCache>
            </c:strRef>
          </c:cat>
          <c:val>
            <c:numRef>
              <c:f>Sheet1!$B$2:$B$5</c:f>
              <c:numCache>
                <c:formatCode>0.0</c:formatCode>
                <c:ptCount val="4"/>
                <c:pt idx="0">
                  <c:v>53.056968982672458</c:v>
                </c:pt>
                <c:pt idx="1">
                  <c:v>44.363325109511102</c:v>
                </c:pt>
                <c:pt idx="2">
                  <c:v>42.048037028542836</c:v>
                </c:pt>
                <c:pt idx="3" formatCode="General">
                  <c:v>46.5</c:v>
                </c:pt>
              </c:numCache>
            </c:numRef>
          </c:val>
          <c:extLst>
            <c:ext xmlns:c16="http://schemas.microsoft.com/office/drawing/2014/chart" uri="{C3380CC4-5D6E-409C-BE32-E72D297353CC}">
              <c16:uniqueId val="{00000000-68DD-414B-B479-3C393E36C4BF}"/>
            </c:ext>
          </c:extLst>
        </c:ser>
        <c:ser>
          <c:idx val="1"/>
          <c:order val="1"/>
          <c:tx>
            <c:strRef>
              <c:f>Sheet1!$C$1</c:f>
              <c:strCache>
                <c:ptCount val="1"/>
                <c:pt idx="0">
                  <c:v>Level 2: Some Support May Be Needed</c:v>
                </c:pt>
              </c:strCache>
            </c:strRef>
          </c:tx>
          <c:spPr>
            <a:solidFill>
              <a:srgbClr val="B3451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Grade 12</c:v>
                </c:pt>
                <c:pt idx="1">
                  <c:v>Grade 9</c:v>
                </c:pt>
                <c:pt idx="2">
                  <c:v>Grade 6</c:v>
                </c:pt>
                <c:pt idx="3">
                  <c:v>State Average</c:v>
                </c:pt>
              </c:strCache>
            </c:strRef>
          </c:cat>
          <c:val>
            <c:numRef>
              <c:f>Sheet1!$C$2:$C$5</c:f>
              <c:numCache>
                <c:formatCode>0.0</c:formatCode>
                <c:ptCount val="4"/>
                <c:pt idx="0">
                  <c:v>21.731394703142531</c:v>
                </c:pt>
                <c:pt idx="1">
                  <c:v>40.423946427672327</c:v>
                </c:pt>
                <c:pt idx="2">
                  <c:v>33.068198402935593</c:v>
                </c:pt>
                <c:pt idx="3" formatCode="General">
                  <c:v>31.7</c:v>
                </c:pt>
              </c:numCache>
            </c:numRef>
          </c:val>
          <c:extLst>
            <c:ext xmlns:c16="http://schemas.microsoft.com/office/drawing/2014/chart" uri="{C3380CC4-5D6E-409C-BE32-E72D297353CC}">
              <c16:uniqueId val="{00000001-68DD-414B-B479-3C393E36C4BF}"/>
            </c:ext>
          </c:extLst>
        </c:ser>
        <c:ser>
          <c:idx val="2"/>
          <c:order val="2"/>
          <c:tx>
            <c:strRef>
              <c:f>Sheet1!$D$1</c:f>
              <c:strCache>
                <c:ptCount val="1"/>
                <c:pt idx="0">
                  <c:v>Level 3: Less Support May Be Needed</c:v>
                </c:pt>
              </c:strCache>
            </c:strRef>
          </c:tx>
          <c:spPr>
            <a:solidFill>
              <a:srgbClr val="104E7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Grade 12</c:v>
                </c:pt>
                <c:pt idx="1">
                  <c:v>Grade 9</c:v>
                </c:pt>
                <c:pt idx="2">
                  <c:v>Grade 6</c:v>
                </c:pt>
                <c:pt idx="3">
                  <c:v>State Average</c:v>
                </c:pt>
              </c:strCache>
            </c:strRef>
          </c:cat>
          <c:val>
            <c:numRef>
              <c:f>Sheet1!$D$2:$D$5</c:f>
              <c:numCache>
                <c:formatCode>0.0</c:formatCode>
                <c:ptCount val="4"/>
                <c:pt idx="0">
                  <c:v>25.211636314185014</c:v>
                </c:pt>
                <c:pt idx="1">
                  <c:v>15.212728462816575</c:v>
                </c:pt>
                <c:pt idx="2">
                  <c:v>24.883764568521567</c:v>
                </c:pt>
                <c:pt idx="3" formatCode="General">
                  <c:v>21.8</c:v>
                </c:pt>
              </c:numCache>
            </c:numRef>
          </c:val>
          <c:extLst>
            <c:ext xmlns:c16="http://schemas.microsoft.com/office/drawing/2014/chart" uri="{C3380CC4-5D6E-409C-BE32-E72D297353CC}">
              <c16:uniqueId val="{00000002-68DD-414B-B479-3C393E36C4BF}"/>
            </c:ext>
          </c:extLst>
        </c:ser>
        <c:dLbls>
          <c:showLegendKey val="0"/>
          <c:showVal val="0"/>
          <c:showCatName val="0"/>
          <c:showSerName val="0"/>
          <c:showPercent val="0"/>
          <c:showBubbleSize val="0"/>
        </c:dLbls>
        <c:gapWidth val="75"/>
        <c:overlap val="100"/>
        <c:axId val="483820472"/>
        <c:axId val="483823096"/>
      </c:barChart>
      <c:catAx>
        <c:axId val="483820472"/>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83823096"/>
        <c:crosses val="autoZero"/>
        <c:auto val="1"/>
        <c:lblAlgn val="ctr"/>
        <c:lblOffset val="100"/>
        <c:noMultiLvlLbl val="0"/>
      </c:catAx>
      <c:valAx>
        <c:axId val="483823096"/>
        <c:scaling>
          <c:orientation val="minMax"/>
          <c:max val="100"/>
        </c:scaling>
        <c:delete val="0"/>
        <c:axPos val="b"/>
        <c:majorGridlines>
          <c:spPr>
            <a:ln w="9525" cap="flat" cmpd="sng" algn="ctr">
              <a:solidFill>
                <a:schemeClr val="tx1">
                  <a:lumMod val="15000"/>
                  <a:lumOff val="85000"/>
                </a:schemeClr>
              </a:solidFill>
              <a:round/>
            </a:ln>
            <a:effectLst/>
          </c:spPr>
        </c:majorGridlines>
        <c:title>
          <c:tx>
            <c:rich>
              <a:bodyPr rot="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US" sz="1330" b="0" i="0" u="none" strike="noStrike" baseline="0">
                    <a:effectLst/>
                  </a:rPr>
                  <a:t>Percent of Students, by Current Grade</a:t>
                </a:r>
                <a:endParaRPr lang="en-US"/>
              </a:p>
            </c:rich>
          </c:tx>
          <c:overlay val="0"/>
          <c:spPr>
            <a:noFill/>
            <a:ln>
              <a:noFill/>
            </a:ln>
            <a:effectLst/>
          </c:spPr>
          <c:txPr>
            <a:bodyPr rot="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0.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83820472"/>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200" b="1" i="0" u="none" strike="noStrike" kern="1200" baseline="0">
              <a:solidFill>
                <a:schemeClr val="tx1"/>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stacked"/>
        <c:varyColors val="0"/>
        <c:ser>
          <c:idx val="0"/>
          <c:order val="0"/>
          <c:tx>
            <c:strRef>
              <c:f>Sheet1!$C$1</c:f>
              <c:strCache>
                <c:ptCount val="1"/>
                <c:pt idx="0">
                  <c:v>Level 1: Strong Support May Be Needed</c:v>
                </c:pt>
              </c:strCache>
            </c:strRef>
          </c:tx>
          <c:spPr>
            <a:solidFill>
              <a:srgbClr val="FCB040"/>
            </a:solidFill>
            <a:ln>
              <a:noFill/>
            </a:ln>
            <a:effectLst/>
          </c:spPr>
          <c:invertIfNegative val="0"/>
          <c:cat>
            <c:multiLvlStrRef>
              <c:f>Sheet1!$A$2:$B$11</c:f>
              <c:multiLvlStrCache>
                <c:ptCount val="10"/>
                <c:lvl>
                  <c:pt idx="0">
                    <c:v>2021</c:v>
                  </c:pt>
                  <c:pt idx="1">
                    <c:v>2022</c:v>
                  </c:pt>
                  <c:pt idx="2">
                    <c:v>2021</c:v>
                  </c:pt>
                  <c:pt idx="3">
                    <c:v>2022</c:v>
                  </c:pt>
                  <c:pt idx="4">
                    <c:v>2021</c:v>
                  </c:pt>
                  <c:pt idx="5">
                    <c:v>2022</c:v>
                  </c:pt>
                  <c:pt idx="6">
                    <c:v>2021</c:v>
                  </c:pt>
                  <c:pt idx="7">
                    <c:v>2022</c:v>
                  </c:pt>
                  <c:pt idx="8">
                    <c:v>2021</c:v>
                  </c:pt>
                  <c:pt idx="9">
                    <c:v>2022</c:v>
                  </c:pt>
                </c:lvl>
                <c:lvl>
                  <c:pt idx="0">
                    <c:v>All Students</c:v>
                  </c:pt>
                  <c:pt idx="2">
                    <c:v>African 
American</c:v>
                  </c:pt>
                  <c:pt idx="4">
                    <c:v>Asian</c:v>
                  </c:pt>
                  <c:pt idx="6">
                    <c:v>Hispanic</c:v>
                  </c:pt>
                  <c:pt idx="8">
                    <c:v>White</c:v>
                  </c:pt>
                </c:lvl>
              </c:multiLvlStrCache>
            </c:multiLvlStrRef>
          </c:cat>
          <c:val>
            <c:numRef>
              <c:f>Sheet1!$C$2:$C$11</c:f>
              <c:numCache>
                <c:formatCode>General</c:formatCode>
                <c:ptCount val="10"/>
                <c:pt idx="0">
                  <c:v>45</c:v>
                </c:pt>
                <c:pt idx="1">
                  <c:v>46.5</c:v>
                </c:pt>
                <c:pt idx="2">
                  <c:v>64.8</c:v>
                </c:pt>
                <c:pt idx="3">
                  <c:v>65.900000000000006</c:v>
                </c:pt>
                <c:pt idx="4">
                  <c:v>19.600000000000001</c:v>
                </c:pt>
                <c:pt idx="5">
                  <c:v>19.5</c:v>
                </c:pt>
                <c:pt idx="6">
                  <c:v>61.2</c:v>
                </c:pt>
                <c:pt idx="7">
                  <c:v>62.3</c:v>
                </c:pt>
                <c:pt idx="8">
                  <c:v>33.799999999999997</c:v>
                </c:pt>
                <c:pt idx="9">
                  <c:v>35.5</c:v>
                </c:pt>
              </c:numCache>
            </c:numRef>
          </c:val>
          <c:extLst>
            <c:ext xmlns:c16="http://schemas.microsoft.com/office/drawing/2014/chart" uri="{C3380CC4-5D6E-409C-BE32-E72D297353CC}">
              <c16:uniqueId val="{00000000-479A-42D0-A856-8E83FBF47AA5}"/>
            </c:ext>
          </c:extLst>
        </c:ser>
        <c:ser>
          <c:idx val="1"/>
          <c:order val="1"/>
          <c:tx>
            <c:strRef>
              <c:f>Sheet1!$D$1</c:f>
              <c:strCache>
                <c:ptCount val="1"/>
                <c:pt idx="0">
                  <c:v>Level 2: Some Support May Be Needed</c:v>
                </c:pt>
              </c:strCache>
            </c:strRef>
          </c:tx>
          <c:spPr>
            <a:solidFill>
              <a:srgbClr val="B34519"/>
            </a:solidFill>
            <a:ln>
              <a:noFill/>
            </a:ln>
            <a:effectLst/>
          </c:spPr>
          <c:invertIfNegative val="0"/>
          <c:cat>
            <c:multiLvlStrRef>
              <c:f>Sheet1!$A$2:$B$11</c:f>
              <c:multiLvlStrCache>
                <c:ptCount val="10"/>
                <c:lvl>
                  <c:pt idx="0">
                    <c:v>2021</c:v>
                  </c:pt>
                  <c:pt idx="1">
                    <c:v>2022</c:v>
                  </c:pt>
                  <c:pt idx="2">
                    <c:v>2021</c:v>
                  </c:pt>
                  <c:pt idx="3">
                    <c:v>2022</c:v>
                  </c:pt>
                  <c:pt idx="4">
                    <c:v>2021</c:v>
                  </c:pt>
                  <c:pt idx="5">
                    <c:v>2022</c:v>
                  </c:pt>
                  <c:pt idx="6">
                    <c:v>2021</c:v>
                  </c:pt>
                  <c:pt idx="7">
                    <c:v>2022</c:v>
                  </c:pt>
                  <c:pt idx="8">
                    <c:v>2021</c:v>
                  </c:pt>
                  <c:pt idx="9">
                    <c:v>2022</c:v>
                  </c:pt>
                </c:lvl>
                <c:lvl>
                  <c:pt idx="0">
                    <c:v>All Students</c:v>
                  </c:pt>
                  <c:pt idx="2">
                    <c:v>African 
American</c:v>
                  </c:pt>
                  <c:pt idx="4">
                    <c:v>Asian</c:v>
                  </c:pt>
                  <c:pt idx="6">
                    <c:v>Hispanic</c:v>
                  </c:pt>
                  <c:pt idx="8">
                    <c:v>White</c:v>
                  </c:pt>
                </c:lvl>
              </c:multiLvlStrCache>
            </c:multiLvlStrRef>
          </c:cat>
          <c:val>
            <c:numRef>
              <c:f>Sheet1!$D$2:$D$11</c:f>
              <c:numCache>
                <c:formatCode>General</c:formatCode>
                <c:ptCount val="10"/>
                <c:pt idx="0">
                  <c:v>33</c:v>
                </c:pt>
                <c:pt idx="1">
                  <c:v>31.7</c:v>
                </c:pt>
                <c:pt idx="2">
                  <c:v>26.7</c:v>
                </c:pt>
                <c:pt idx="3">
                  <c:v>25.6</c:v>
                </c:pt>
                <c:pt idx="4">
                  <c:v>33.799999999999997</c:v>
                </c:pt>
                <c:pt idx="5">
                  <c:v>32.6</c:v>
                </c:pt>
                <c:pt idx="6">
                  <c:v>28.6</c:v>
                </c:pt>
                <c:pt idx="7">
                  <c:v>27.4</c:v>
                </c:pt>
                <c:pt idx="8">
                  <c:v>38.200000000000003</c:v>
                </c:pt>
                <c:pt idx="9">
                  <c:v>36.9</c:v>
                </c:pt>
              </c:numCache>
            </c:numRef>
          </c:val>
          <c:extLst>
            <c:ext xmlns:c16="http://schemas.microsoft.com/office/drawing/2014/chart" uri="{C3380CC4-5D6E-409C-BE32-E72D297353CC}">
              <c16:uniqueId val="{00000001-479A-42D0-A856-8E83FBF47AA5}"/>
            </c:ext>
          </c:extLst>
        </c:ser>
        <c:ser>
          <c:idx val="2"/>
          <c:order val="2"/>
          <c:tx>
            <c:strRef>
              <c:f>Sheet1!$E$1</c:f>
              <c:strCache>
                <c:ptCount val="1"/>
                <c:pt idx="0">
                  <c:v>Level 3: Less Support May Be Needed</c:v>
                </c:pt>
              </c:strCache>
            </c:strRef>
          </c:tx>
          <c:spPr>
            <a:solidFill>
              <a:srgbClr val="104E72"/>
            </a:solidFill>
            <a:ln>
              <a:noFill/>
            </a:ln>
            <a:effectLst/>
          </c:spPr>
          <c:invertIfNegative val="0"/>
          <c:cat>
            <c:multiLvlStrRef>
              <c:f>Sheet1!$A$2:$B$11</c:f>
              <c:multiLvlStrCache>
                <c:ptCount val="10"/>
                <c:lvl>
                  <c:pt idx="0">
                    <c:v>2021</c:v>
                  </c:pt>
                  <c:pt idx="1">
                    <c:v>2022</c:v>
                  </c:pt>
                  <c:pt idx="2">
                    <c:v>2021</c:v>
                  </c:pt>
                  <c:pt idx="3">
                    <c:v>2022</c:v>
                  </c:pt>
                  <c:pt idx="4">
                    <c:v>2021</c:v>
                  </c:pt>
                  <c:pt idx="5">
                    <c:v>2022</c:v>
                  </c:pt>
                  <c:pt idx="6">
                    <c:v>2021</c:v>
                  </c:pt>
                  <c:pt idx="7">
                    <c:v>2022</c:v>
                  </c:pt>
                  <c:pt idx="8">
                    <c:v>2021</c:v>
                  </c:pt>
                  <c:pt idx="9">
                    <c:v>2022</c:v>
                  </c:pt>
                </c:lvl>
                <c:lvl>
                  <c:pt idx="0">
                    <c:v>All Students</c:v>
                  </c:pt>
                  <c:pt idx="2">
                    <c:v>African 
American</c:v>
                  </c:pt>
                  <c:pt idx="4">
                    <c:v>Asian</c:v>
                  </c:pt>
                  <c:pt idx="6">
                    <c:v>Hispanic</c:v>
                  </c:pt>
                  <c:pt idx="8">
                    <c:v>White</c:v>
                  </c:pt>
                </c:lvl>
              </c:multiLvlStrCache>
            </c:multiLvlStrRef>
          </c:cat>
          <c:val>
            <c:numRef>
              <c:f>Sheet1!$E$2:$E$11</c:f>
              <c:numCache>
                <c:formatCode>General</c:formatCode>
                <c:ptCount val="10"/>
                <c:pt idx="0">
                  <c:v>22</c:v>
                </c:pt>
                <c:pt idx="1">
                  <c:v>21.8</c:v>
                </c:pt>
                <c:pt idx="2">
                  <c:v>8.6</c:v>
                </c:pt>
                <c:pt idx="3">
                  <c:v>8.6</c:v>
                </c:pt>
                <c:pt idx="4">
                  <c:v>46.7</c:v>
                </c:pt>
                <c:pt idx="5">
                  <c:v>47.9</c:v>
                </c:pt>
                <c:pt idx="6">
                  <c:v>10.3</c:v>
                </c:pt>
                <c:pt idx="7">
                  <c:v>10.4</c:v>
                </c:pt>
                <c:pt idx="8">
                  <c:v>27.9</c:v>
                </c:pt>
                <c:pt idx="9">
                  <c:v>27.6</c:v>
                </c:pt>
              </c:numCache>
            </c:numRef>
          </c:val>
          <c:extLst>
            <c:ext xmlns:c16="http://schemas.microsoft.com/office/drawing/2014/chart" uri="{C3380CC4-5D6E-409C-BE32-E72D297353CC}">
              <c16:uniqueId val="{00000002-479A-42D0-A856-8E83FBF47AA5}"/>
            </c:ext>
          </c:extLst>
        </c:ser>
        <c:dLbls>
          <c:showLegendKey val="0"/>
          <c:showVal val="0"/>
          <c:showCatName val="0"/>
          <c:showSerName val="0"/>
          <c:showPercent val="0"/>
          <c:showBubbleSize val="0"/>
        </c:dLbls>
        <c:gapWidth val="50"/>
        <c:overlap val="100"/>
        <c:axId val="606753455"/>
        <c:axId val="1011678767"/>
      </c:barChart>
      <c:catAx>
        <c:axId val="606753455"/>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0" spcFirstLastPara="1" vertOverflow="ellipsis"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crossAx val="1011678767"/>
        <c:crosses val="autoZero"/>
        <c:auto val="1"/>
        <c:lblAlgn val="ctr"/>
        <c:lblOffset val="100"/>
        <c:noMultiLvlLbl val="0"/>
      </c:catAx>
      <c:valAx>
        <c:axId val="1011678767"/>
        <c:scaling>
          <c:orientation val="minMax"/>
          <c:max val="10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marL="0" marR="0" lvl="0" indent="0" algn="ctr" defTabSz="914400" rtl="0" eaLnBrk="1" fontAlgn="auto" latinLnBrk="0" hangingPunct="1">
                  <a:lnSpc>
                    <a:spcPct val="100000"/>
                  </a:lnSpc>
                  <a:spcBef>
                    <a:spcPts val="0"/>
                  </a:spcBef>
                  <a:spcAft>
                    <a:spcPts val="0"/>
                  </a:spcAft>
                  <a:buClrTx/>
                  <a:buSzTx/>
                  <a:buFontTx/>
                  <a:buNone/>
                  <a:tabLst/>
                  <a:defRPr sz="1000" b="0" i="0" u="none" strike="noStrike" kern="1200" baseline="0">
                    <a:solidFill>
                      <a:prstClr val="black">
                        <a:lumMod val="65000"/>
                        <a:lumOff val="35000"/>
                      </a:prstClr>
                    </a:solidFill>
                    <a:latin typeface="+mn-lt"/>
                    <a:ea typeface="+mn-ea"/>
                    <a:cs typeface="+mn-cs"/>
                  </a:defRPr>
                </a:pPr>
                <a:r>
                  <a:rPr lang="en-US" sz="1200" b="0" i="0" baseline="0">
                    <a:effectLst/>
                  </a:rPr>
                  <a:t>Percent of Students</a:t>
                </a:r>
                <a:endParaRPr lang="en-US" sz="700">
                  <a:effectLst/>
                </a:endParaRPr>
              </a:p>
            </c:rich>
          </c:tx>
          <c:layout>
            <c:manualLayout>
              <c:xMode val="edge"/>
              <c:yMode val="edge"/>
              <c:x val="8.887833265352833E-3"/>
              <c:y val="0.27570487897898061"/>
            </c:manualLayout>
          </c:layout>
          <c:overlay val="0"/>
          <c:spPr>
            <a:noFill/>
            <a:ln>
              <a:noFill/>
            </a:ln>
            <a:effectLst/>
          </c:spPr>
          <c:txPr>
            <a:bodyPr rot="-5400000" spcFirstLastPara="1" vertOverflow="ellipsis" vert="horz" wrap="square" anchor="ctr" anchorCtr="1"/>
            <a:lstStyle/>
            <a:p>
              <a:pPr marL="0" marR="0" lvl="0" indent="0" algn="ctr" defTabSz="914400" rtl="0" eaLnBrk="1" fontAlgn="auto" latinLnBrk="0" hangingPunct="1">
                <a:lnSpc>
                  <a:spcPct val="100000"/>
                </a:lnSpc>
                <a:spcBef>
                  <a:spcPts val="0"/>
                </a:spcBef>
                <a:spcAft>
                  <a:spcPts val="0"/>
                </a:spcAft>
                <a:buClrTx/>
                <a:buSzTx/>
                <a:buFontTx/>
                <a:buNone/>
                <a:tabLst/>
                <a:defRPr sz="1000" b="0" i="0" u="none" strike="noStrike" kern="1200" baseline="0">
                  <a:solidFill>
                    <a:prstClr val="black">
                      <a:lumMod val="65000"/>
                      <a:lumOff val="35000"/>
                    </a:prstClr>
                  </a:solidFill>
                  <a:latin typeface="+mn-lt"/>
                  <a:ea typeface="+mn-ea"/>
                  <a:cs typeface="+mn-cs"/>
                </a:defRPr>
              </a:pPr>
              <a:endParaRPr lang="en-US"/>
            </a:p>
          </c:txPr>
        </c:title>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200" b="1" i="0" u="none" strike="noStrike" kern="1200" baseline="0">
                <a:solidFill>
                  <a:schemeClr val="tx1">
                    <a:lumMod val="65000"/>
                    <a:lumOff val="35000"/>
                  </a:schemeClr>
                </a:solidFill>
                <a:latin typeface="+mn-lt"/>
                <a:ea typeface="+mn-ea"/>
                <a:cs typeface="+mn-cs"/>
              </a:defRPr>
            </a:pPr>
            <a:endParaRPr lang="en-US"/>
          </a:p>
        </c:txPr>
        <c:crossAx val="606753455"/>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200" b="1" i="0" u="none" strike="noStrike" kern="1200" baseline="0">
              <a:solidFill>
                <a:schemeClr val="tx1"/>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stacked"/>
        <c:varyColors val="0"/>
        <c:ser>
          <c:idx val="0"/>
          <c:order val="0"/>
          <c:tx>
            <c:strRef>
              <c:f>Sheet1!$C$1</c:f>
              <c:strCache>
                <c:ptCount val="1"/>
                <c:pt idx="0">
                  <c:v>Level 1: Strong Support May Be Needed</c:v>
                </c:pt>
              </c:strCache>
            </c:strRef>
          </c:tx>
          <c:spPr>
            <a:solidFill>
              <a:srgbClr val="FCB040"/>
            </a:solidFill>
            <a:ln>
              <a:noFill/>
            </a:ln>
            <a:effectLst/>
          </c:spPr>
          <c:invertIfNegative val="0"/>
          <c:dLbls>
            <c:delete val="1"/>
          </c:dLbls>
          <c:cat>
            <c:multiLvlStrRef>
              <c:f>Sheet1!$A$2:$B$14</c:f>
              <c:multiLvlStrCache>
                <c:ptCount val="13"/>
                <c:lvl>
                  <c:pt idx="0">
                    <c:v>State Average</c:v>
                  </c:pt>
                  <c:pt idx="1">
                    <c:v>Grade 6</c:v>
                  </c:pt>
                  <c:pt idx="2">
                    <c:v>Grade 9</c:v>
                  </c:pt>
                  <c:pt idx="3">
                    <c:v>Grade 12</c:v>
                  </c:pt>
                  <c:pt idx="4">
                    <c:v>Grade 6</c:v>
                  </c:pt>
                  <c:pt idx="5">
                    <c:v>Grade 9</c:v>
                  </c:pt>
                  <c:pt idx="6">
                    <c:v>Grade 12</c:v>
                  </c:pt>
                  <c:pt idx="7">
                    <c:v>Grade 6</c:v>
                  </c:pt>
                  <c:pt idx="8">
                    <c:v>Grade 9</c:v>
                  </c:pt>
                  <c:pt idx="9">
                    <c:v>Grade 12</c:v>
                  </c:pt>
                  <c:pt idx="10">
                    <c:v>Grade 6</c:v>
                  </c:pt>
                  <c:pt idx="11">
                    <c:v>Grade 9</c:v>
                  </c:pt>
                  <c:pt idx="12">
                    <c:v>Grade 12</c:v>
                  </c:pt>
                </c:lvl>
                <c:lvl>
                  <c:pt idx="1">
                    <c:v>African 
American</c:v>
                  </c:pt>
                  <c:pt idx="4">
                    <c:v>Asian</c:v>
                  </c:pt>
                  <c:pt idx="7">
                    <c:v>Hispanic</c:v>
                  </c:pt>
                  <c:pt idx="10">
                    <c:v>White</c:v>
                  </c:pt>
                </c:lvl>
              </c:multiLvlStrCache>
            </c:multiLvlStrRef>
          </c:cat>
          <c:val>
            <c:numRef>
              <c:f>Sheet1!$C$2:$C$14</c:f>
              <c:numCache>
                <c:formatCode>0.0</c:formatCode>
                <c:ptCount val="13"/>
                <c:pt idx="0" formatCode="General">
                  <c:v>46.5</c:v>
                </c:pt>
                <c:pt idx="1">
                  <c:v>61.83564091112104</c:v>
                </c:pt>
                <c:pt idx="2">
                  <c:v>63.266736768314061</c:v>
                </c:pt>
                <c:pt idx="3">
                  <c:v>72.452534401672182</c:v>
                </c:pt>
                <c:pt idx="4">
                  <c:v>15.648300571317906</c:v>
                </c:pt>
                <c:pt idx="5">
                  <c:v>16.636817796210764</c:v>
                </c:pt>
                <c:pt idx="6">
                  <c:v>26.199527381074695</c:v>
                </c:pt>
                <c:pt idx="7">
                  <c:v>57.568755816565577</c:v>
                </c:pt>
                <c:pt idx="8">
                  <c:v>60.400285918513219</c:v>
                </c:pt>
                <c:pt idx="9">
                  <c:v>68.832116788321159</c:v>
                </c:pt>
                <c:pt idx="10">
                  <c:v>30.114808740278292</c:v>
                </c:pt>
                <c:pt idx="11">
                  <c:v>32.503805175038053</c:v>
                </c:pt>
                <c:pt idx="12">
                  <c:v>43.946429945865511</c:v>
                </c:pt>
              </c:numCache>
            </c:numRef>
          </c:val>
          <c:extLst>
            <c:ext xmlns:c16="http://schemas.microsoft.com/office/drawing/2014/chart" uri="{C3380CC4-5D6E-409C-BE32-E72D297353CC}">
              <c16:uniqueId val="{00000000-0F03-4514-8356-81EB81CCE367}"/>
            </c:ext>
          </c:extLst>
        </c:ser>
        <c:ser>
          <c:idx val="1"/>
          <c:order val="1"/>
          <c:tx>
            <c:strRef>
              <c:f>Sheet1!$D$1</c:f>
              <c:strCache>
                <c:ptCount val="1"/>
                <c:pt idx="0">
                  <c:v>Level 2: Some Support May Be Needed</c:v>
                </c:pt>
              </c:strCache>
            </c:strRef>
          </c:tx>
          <c:spPr>
            <a:solidFill>
              <a:srgbClr val="B34519"/>
            </a:solidFill>
            <a:ln>
              <a:noFill/>
            </a:ln>
            <a:effectLst/>
          </c:spPr>
          <c:invertIfNegative val="0"/>
          <c:dLbls>
            <c:delete val="1"/>
          </c:dLbls>
          <c:cat>
            <c:multiLvlStrRef>
              <c:f>Sheet1!$A$2:$B$14</c:f>
              <c:multiLvlStrCache>
                <c:ptCount val="13"/>
                <c:lvl>
                  <c:pt idx="0">
                    <c:v>State Average</c:v>
                  </c:pt>
                  <c:pt idx="1">
                    <c:v>Grade 6</c:v>
                  </c:pt>
                  <c:pt idx="2">
                    <c:v>Grade 9</c:v>
                  </c:pt>
                  <c:pt idx="3">
                    <c:v>Grade 12</c:v>
                  </c:pt>
                  <c:pt idx="4">
                    <c:v>Grade 6</c:v>
                  </c:pt>
                  <c:pt idx="5">
                    <c:v>Grade 9</c:v>
                  </c:pt>
                  <c:pt idx="6">
                    <c:v>Grade 12</c:v>
                  </c:pt>
                  <c:pt idx="7">
                    <c:v>Grade 6</c:v>
                  </c:pt>
                  <c:pt idx="8">
                    <c:v>Grade 9</c:v>
                  </c:pt>
                  <c:pt idx="9">
                    <c:v>Grade 12</c:v>
                  </c:pt>
                  <c:pt idx="10">
                    <c:v>Grade 6</c:v>
                  </c:pt>
                  <c:pt idx="11">
                    <c:v>Grade 9</c:v>
                  </c:pt>
                  <c:pt idx="12">
                    <c:v>Grade 12</c:v>
                  </c:pt>
                </c:lvl>
                <c:lvl>
                  <c:pt idx="1">
                    <c:v>African 
American</c:v>
                  </c:pt>
                  <c:pt idx="4">
                    <c:v>Asian</c:v>
                  </c:pt>
                  <c:pt idx="7">
                    <c:v>Hispanic</c:v>
                  </c:pt>
                  <c:pt idx="10">
                    <c:v>White</c:v>
                  </c:pt>
                </c:lvl>
              </c:multiLvlStrCache>
            </c:multiLvlStrRef>
          </c:cat>
          <c:val>
            <c:numRef>
              <c:f>Sheet1!$D$2:$D$14</c:f>
              <c:numCache>
                <c:formatCode>0.0</c:formatCode>
                <c:ptCount val="13"/>
                <c:pt idx="0" formatCode="General">
                  <c:v>31.7</c:v>
                </c:pt>
                <c:pt idx="1">
                  <c:v>27.504838469554858</c:v>
                </c:pt>
                <c:pt idx="2">
                  <c:v>31.742025937609537</c:v>
                </c:pt>
                <c:pt idx="3">
                  <c:v>17.50566103466295</c:v>
                </c:pt>
                <c:pt idx="4">
                  <c:v>31.412801394403022</c:v>
                </c:pt>
                <c:pt idx="5">
                  <c:v>44.886417192949388</c:v>
                </c:pt>
                <c:pt idx="6">
                  <c:v>21.606904346039251</c:v>
                </c:pt>
                <c:pt idx="7">
                  <c:v>29.854625974776162</c:v>
                </c:pt>
                <c:pt idx="8">
                  <c:v>33.396525468502347</c:v>
                </c:pt>
                <c:pt idx="9">
                  <c:v>18.912792931233195</c:v>
                </c:pt>
                <c:pt idx="10">
                  <c:v>38.095867943495051</c:v>
                </c:pt>
                <c:pt idx="11">
                  <c:v>47.87163876204972</c:v>
                </c:pt>
                <c:pt idx="12">
                  <c:v>24.755625112245681</c:v>
                </c:pt>
              </c:numCache>
            </c:numRef>
          </c:val>
          <c:extLst>
            <c:ext xmlns:c16="http://schemas.microsoft.com/office/drawing/2014/chart" uri="{C3380CC4-5D6E-409C-BE32-E72D297353CC}">
              <c16:uniqueId val="{00000001-0F03-4514-8356-81EB81CCE367}"/>
            </c:ext>
          </c:extLst>
        </c:ser>
        <c:ser>
          <c:idx val="2"/>
          <c:order val="2"/>
          <c:tx>
            <c:strRef>
              <c:f>Sheet1!$E$1</c:f>
              <c:strCache>
                <c:ptCount val="1"/>
                <c:pt idx="0">
                  <c:v>Level 3: Less Support May Be Needed</c:v>
                </c:pt>
              </c:strCache>
            </c:strRef>
          </c:tx>
          <c:spPr>
            <a:solidFill>
              <a:srgbClr val="104E72"/>
            </a:solidFill>
            <a:ln>
              <a:noFill/>
            </a:ln>
            <a:effectLst/>
          </c:spPr>
          <c:invertIfNegative val="0"/>
          <c:dLbls>
            <c:delete val="1"/>
          </c:dLbls>
          <c:cat>
            <c:multiLvlStrRef>
              <c:f>Sheet1!$A$2:$B$14</c:f>
              <c:multiLvlStrCache>
                <c:ptCount val="13"/>
                <c:lvl>
                  <c:pt idx="0">
                    <c:v>State Average</c:v>
                  </c:pt>
                  <c:pt idx="1">
                    <c:v>Grade 6</c:v>
                  </c:pt>
                  <c:pt idx="2">
                    <c:v>Grade 9</c:v>
                  </c:pt>
                  <c:pt idx="3">
                    <c:v>Grade 12</c:v>
                  </c:pt>
                  <c:pt idx="4">
                    <c:v>Grade 6</c:v>
                  </c:pt>
                  <c:pt idx="5">
                    <c:v>Grade 9</c:v>
                  </c:pt>
                  <c:pt idx="6">
                    <c:v>Grade 12</c:v>
                  </c:pt>
                  <c:pt idx="7">
                    <c:v>Grade 6</c:v>
                  </c:pt>
                  <c:pt idx="8">
                    <c:v>Grade 9</c:v>
                  </c:pt>
                  <c:pt idx="9">
                    <c:v>Grade 12</c:v>
                  </c:pt>
                  <c:pt idx="10">
                    <c:v>Grade 6</c:v>
                  </c:pt>
                  <c:pt idx="11">
                    <c:v>Grade 9</c:v>
                  </c:pt>
                  <c:pt idx="12">
                    <c:v>Grade 12</c:v>
                  </c:pt>
                </c:lvl>
                <c:lvl>
                  <c:pt idx="1">
                    <c:v>African 
American</c:v>
                  </c:pt>
                  <c:pt idx="4">
                    <c:v>Asian</c:v>
                  </c:pt>
                  <c:pt idx="7">
                    <c:v>Hispanic</c:v>
                  </c:pt>
                  <c:pt idx="10">
                    <c:v>White</c:v>
                  </c:pt>
                </c:lvl>
              </c:multiLvlStrCache>
            </c:multiLvlStrRef>
          </c:cat>
          <c:val>
            <c:numRef>
              <c:f>Sheet1!$E$2:$E$14</c:f>
              <c:numCache>
                <c:formatCode>0.0</c:formatCode>
                <c:ptCount val="13"/>
                <c:pt idx="0" formatCode="General">
                  <c:v>21.8</c:v>
                </c:pt>
                <c:pt idx="1">
                  <c:v>10.659520619324104</c:v>
                </c:pt>
                <c:pt idx="2">
                  <c:v>4.9912372940764111</c:v>
                </c:pt>
                <c:pt idx="3">
                  <c:v>10.041804563664867</c:v>
                </c:pt>
                <c:pt idx="4">
                  <c:v>52.93889803427907</c:v>
                </c:pt>
                <c:pt idx="5">
                  <c:v>38.476765010839856</c:v>
                </c:pt>
                <c:pt idx="6">
                  <c:v>52.193568272886061</c:v>
                </c:pt>
                <c:pt idx="7">
                  <c:v>12.576618208658259</c:v>
                </c:pt>
                <c:pt idx="8">
                  <c:v>6.2031886129844294</c:v>
                </c:pt>
                <c:pt idx="9">
                  <c:v>12.255090280445639</c:v>
                </c:pt>
                <c:pt idx="10">
                  <c:v>31.789323316226653</c:v>
                </c:pt>
                <c:pt idx="11">
                  <c:v>19.624556062912227</c:v>
                </c:pt>
                <c:pt idx="12">
                  <c:v>31.297944941888804</c:v>
                </c:pt>
              </c:numCache>
            </c:numRef>
          </c:val>
          <c:extLst>
            <c:ext xmlns:c16="http://schemas.microsoft.com/office/drawing/2014/chart" uri="{C3380CC4-5D6E-409C-BE32-E72D297353CC}">
              <c16:uniqueId val="{00000002-0F03-4514-8356-81EB81CCE367}"/>
            </c:ext>
          </c:extLst>
        </c:ser>
        <c:dLbls>
          <c:dLblPos val="ctr"/>
          <c:showLegendKey val="0"/>
          <c:showVal val="1"/>
          <c:showCatName val="0"/>
          <c:showSerName val="0"/>
          <c:showPercent val="0"/>
          <c:showBubbleSize val="0"/>
        </c:dLbls>
        <c:gapWidth val="130"/>
        <c:overlap val="100"/>
        <c:axId val="606753455"/>
        <c:axId val="1011678767"/>
      </c:barChart>
      <c:catAx>
        <c:axId val="606753455"/>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5400000" spcFirstLastPara="1" vertOverflow="ellipsis"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crossAx val="1011678767"/>
        <c:crosses val="autoZero"/>
        <c:auto val="1"/>
        <c:lblAlgn val="ctr"/>
        <c:lblOffset val="100"/>
        <c:noMultiLvlLbl val="0"/>
      </c:catAx>
      <c:valAx>
        <c:axId val="1011678767"/>
        <c:scaling>
          <c:orientation val="minMax"/>
          <c:max val="10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US" sz="1000" b="0" i="0" u="none" strike="noStrike" baseline="0">
                    <a:effectLst/>
                  </a:rPr>
                  <a:t>Percent of Students, by Current Grade</a:t>
                </a:r>
                <a:endParaRPr lang="en-US"/>
              </a:p>
            </c:rich>
          </c:tx>
          <c:overlay val="0"/>
          <c:spPr>
            <a:noFill/>
            <a:ln>
              <a:noFill/>
            </a:ln>
            <a:effectLst/>
          </c:spPr>
          <c:txPr>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200" b="1" i="0" u="none" strike="noStrike" kern="1200" baseline="0">
                <a:solidFill>
                  <a:schemeClr val="tx1">
                    <a:lumMod val="65000"/>
                    <a:lumOff val="35000"/>
                  </a:schemeClr>
                </a:solidFill>
                <a:latin typeface="+mn-lt"/>
                <a:ea typeface="+mn-ea"/>
                <a:cs typeface="+mn-cs"/>
              </a:defRPr>
            </a:pPr>
            <a:endParaRPr lang="en-US"/>
          </a:p>
        </c:txPr>
        <c:crossAx val="606753455"/>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200" b="1" i="0" u="none" strike="noStrike" kern="1200" baseline="0">
              <a:solidFill>
                <a:schemeClr val="tx1"/>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tx>
            <c:strRef>
              <c:f>Sheet1!$C$1</c:f>
              <c:strCache>
                <c:ptCount val="1"/>
                <c:pt idx="0">
                  <c:v>All Students</c:v>
                </c:pt>
              </c:strCache>
            </c:strRef>
          </c:tx>
          <c:spPr>
            <a:ln w="28575" cap="rnd">
              <a:solidFill>
                <a:schemeClr val="tx1"/>
              </a:solidFill>
              <a:prstDash val="sysDash"/>
              <a:round/>
            </a:ln>
            <a:effectLst/>
          </c:spPr>
          <c:marker>
            <c:symbol val="circle"/>
            <c:size val="7"/>
            <c:spPr>
              <a:solidFill>
                <a:schemeClr val="tx1"/>
              </a:solidFill>
              <a:ln w="9525">
                <a:solidFill>
                  <a:schemeClr val="tx1"/>
                </a:solidFill>
              </a:ln>
              <a:effectLst/>
            </c:spPr>
          </c:marker>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b"/>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multiLvlStrRef>
              <c:f>Sheet1!$A$2:$B$3</c:f>
              <c:multiLvlStrCache>
                <c:ptCount val="2"/>
                <c:lvl>
                  <c:pt idx="0">
                    <c:v>2021</c:v>
                  </c:pt>
                  <c:pt idx="1">
                    <c:v>2022</c:v>
                  </c:pt>
                </c:lvl>
                <c:lvl>
                  <c:pt idx="0">
                    <c:v>LEVEL 3</c:v>
                  </c:pt>
                </c:lvl>
              </c:multiLvlStrCache>
            </c:multiLvlStrRef>
          </c:cat>
          <c:val>
            <c:numRef>
              <c:f>Sheet1!$C$2:$C$3</c:f>
              <c:numCache>
                <c:formatCode>General</c:formatCode>
                <c:ptCount val="2"/>
                <c:pt idx="0">
                  <c:v>22</c:v>
                </c:pt>
                <c:pt idx="1">
                  <c:v>21.8</c:v>
                </c:pt>
              </c:numCache>
            </c:numRef>
          </c:val>
          <c:smooth val="0"/>
          <c:extLst>
            <c:ext xmlns:c16="http://schemas.microsoft.com/office/drawing/2014/chart" uri="{C3380CC4-5D6E-409C-BE32-E72D297353CC}">
              <c16:uniqueId val="{00000000-427E-416C-950A-71D00BA49DF4}"/>
            </c:ext>
          </c:extLst>
        </c:ser>
        <c:ser>
          <c:idx val="1"/>
          <c:order val="1"/>
          <c:tx>
            <c:strRef>
              <c:f>Sheet1!$D$1</c:f>
              <c:strCache>
                <c:ptCount val="1"/>
                <c:pt idx="0">
                  <c:v>African American</c:v>
                </c:pt>
              </c:strCache>
            </c:strRef>
          </c:tx>
          <c:spPr>
            <a:ln w="28575" cap="rnd">
              <a:solidFill>
                <a:schemeClr val="accent6">
                  <a:lumMod val="75000"/>
                </a:schemeClr>
              </a:solidFill>
              <a:round/>
            </a:ln>
            <a:effectLst/>
          </c:spPr>
          <c:marker>
            <c:symbol val="circle"/>
            <c:size val="7"/>
            <c:spPr>
              <a:solidFill>
                <a:schemeClr val="accent6">
                  <a:lumMod val="75000"/>
                </a:schemeClr>
              </a:solidFill>
              <a:ln w="9525">
                <a:solidFill>
                  <a:schemeClr val="accent6">
                    <a:lumMod val="75000"/>
                  </a:schemeClr>
                </a:solidFill>
              </a:ln>
              <a:effectLst/>
            </c:spPr>
          </c:marker>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b"/>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multiLvlStrRef>
              <c:f>Sheet1!$A$2:$B$3</c:f>
              <c:multiLvlStrCache>
                <c:ptCount val="2"/>
                <c:lvl>
                  <c:pt idx="0">
                    <c:v>2021</c:v>
                  </c:pt>
                  <c:pt idx="1">
                    <c:v>2022</c:v>
                  </c:pt>
                </c:lvl>
                <c:lvl>
                  <c:pt idx="0">
                    <c:v>LEVEL 3</c:v>
                  </c:pt>
                </c:lvl>
              </c:multiLvlStrCache>
            </c:multiLvlStrRef>
          </c:cat>
          <c:val>
            <c:numRef>
              <c:f>Sheet1!$D$2:$D$3</c:f>
              <c:numCache>
                <c:formatCode>General</c:formatCode>
                <c:ptCount val="2"/>
                <c:pt idx="0">
                  <c:v>8.6</c:v>
                </c:pt>
                <c:pt idx="1">
                  <c:v>8.6</c:v>
                </c:pt>
              </c:numCache>
            </c:numRef>
          </c:val>
          <c:smooth val="0"/>
          <c:extLst>
            <c:ext xmlns:c16="http://schemas.microsoft.com/office/drawing/2014/chart" uri="{C3380CC4-5D6E-409C-BE32-E72D297353CC}">
              <c16:uniqueId val="{00000001-427E-416C-950A-71D00BA49DF4}"/>
            </c:ext>
          </c:extLst>
        </c:ser>
        <c:ser>
          <c:idx val="2"/>
          <c:order val="2"/>
          <c:tx>
            <c:strRef>
              <c:f>Sheet1!$E$1</c:f>
              <c:strCache>
                <c:ptCount val="1"/>
                <c:pt idx="0">
                  <c:v>Asian</c:v>
                </c:pt>
              </c:strCache>
            </c:strRef>
          </c:tx>
          <c:spPr>
            <a:ln w="28575" cap="rnd">
              <a:solidFill>
                <a:schemeClr val="accent5"/>
              </a:solidFill>
              <a:round/>
            </a:ln>
            <a:effectLst/>
          </c:spPr>
          <c:marker>
            <c:symbol val="x"/>
            <c:size val="7"/>
            <c:spPr>
              <a:solidFill>
                <a:schemeClr val="accent5"/>
              </a:solidFill>
              <a:ln w="9525">
                <a:solidFill>
                  <a:schemeClr val="accent5"/>
                </a:solidFill>
              </a:ln>
              <a:effectLst/>
            </c:spPr>
          </c:marker>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b"/>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multiLvlStrRef>
              <c:f>Sheet1!$A$2:$B$3</c:f>
              <c:multiLvlStrCache>
                <c:ptCount val="2"/>
                <c:lvl>
                  <c:pt idx="0">
                    <c:v>2021</c:v>
                  </c:pt>
                  <c:pt idx="1">
                    <c:v>2022</c:v>
                  </c:pt>
                </c:lvl>
                <c:lvl>
                  <c:pt idx="0">
                    <c:v>LEVEL 3</c:v>
                  </c:pt>
                </c:lvl>
              </c:multiLvlStrCache>
            </c:multiLvlStrRef>
          </c:cat>
          <c:val>
            <c:numRef>
              <c:f>Sheet1!$E$2:$E$3</c:f>
              <c:numCache>
                <c:formatCode>General</c:formatCode>
                <c:ptCount val="2"/>
                <c:pt idx="0">
                  <c:v>46.7</c:v>
                </c:pt>
                <c:pt idx="1">
                  <c:v>47.9</c:v>
                </c:pt>
              </c:numCache>
            </c:numRef>
          </c:val>
          <c:smooth val="0"/>
          <c:extLst>
            <c:ext xmlns:c16="http://schemas.microsoft.com/office/drawing/2014/chart" uri="{C3380CC4-5D6E-409C-BE32-E72D297353CC}">
              <c16:uniqueId val="{00000002-427E-416C-950A-71D00BA49DF4}"/>
            </c:ext>
          </c:extLst>
        </c:ser>
        <c:ser>
          <c:idx val="3"/>
          <c:order val="3"/>
          <c:tx>
            <c:strRef>
              <c:f>Sheet1!$F$1</c:f>
              <c:strCache>
                <c:ptCount val="1"/>
                <c:pt idx="0">
                  <c:v>Hispanic</c:v>
                </c:pt>
              </c:strCache>
            </c:strRef>
          </c:tx>
          <c:spPr>
            <a:ln w="28575" cap="rnd">
              <a:solidFill>
                <a:schemeClr val="accent4"/>
              </a:solidFill>
              <a:round/>
            </a:ln>
            <a:effectLst/>
          </c:spPr>
          <c:marker>
            <c:symbol val="diamond"/>
            <c:size val="7"/>
            <c:spPr>
              <a:solidFill>
                <a:schemeClr val="accent4"/>
              </a:solidFill>
              <a:ln w="9525">
                <a:solidFill>
                  <a:schemeClr val="accent4"/>
                </a:solidFill>
              </a:ln>
              <a:effectLst/>
            </c:spPr>
          </c:marker>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multiLvlStrRef>
              <c:f>Sheet1!$A$2:$B$3</c:f>
              <c:multiLvlStrCache>
                <c:ptCount val="2"/>
                <c:lvl>
                  <c:pt idx="0">
                    <c:v>2021</c:v>
                  </c:pt>
                  <c:pt idx="1">
                    <c:v>2022</c:v>
                  </c:pt>
                </c:lvl>
                <c:lvl>
                  <c:pt idx="0">
                    <c:v>LEVEL 3</c:v>
                  </c:pt>
                </c:lvl>
              </c:multiLvlStrCache>
            </c:multiLvlStrRef>
          </c:cat>
          <c:val>
            <c:numRef>
              <c:f>Sheet1!$F$2:$F$3</c:f>
              <c:numCache>
                <c:formatCode>General</c:formatCode>
                <c:ptCount val="2"/>
                <c:pt idx="0">
                  <c:v>10.3</c:v>
                </c:pt>
                <c:pt idx="1">
                  <c:v>10.4</c:v>
                </c:pt>
              </c:numCache>
            </c:numRef>
          </c:val>
          <c:smooth val="0"/>
          <c:extLst>
            <c:ext xmlns:c16="http://schemas.microsoft.com/office/drawing/2014/chart" uri="{C3380CC4-5D6E-409C-BE32-E72D297353CC}">
              <c16:uniqueId val="{00000003-427E-416C-950A-71D00BA49DF4}"/>
            </c:ext>
          </c:extLst>
        </c:ser>
        <c:ser>
          <c:idx val="4"/>
          <c:order val="4"/>
          <c:tx>
            <c:strRef>
              <c:f>Sheet1!$G$1</c:f>
              <c:strCache>
                <c:ptCount val="1"/>
                <c:pt idx="0">
                  <c:v>White</c:v>
                </c:pt>
              </c:strCache>
            </c:strRef>
          </c:tx>
          <c:spPr>
            <a:ln w="28575" cap="rnd">
              <a:solidFill>
                <a:schemeClr val="accent2"/>
              </a:solidFill>
              <a:round/>
            </a:ln>
            <a:effectLst/>
          </c:spPr>
          <c:marker>
            <c:symbol val="triangle"/>
            <c:size val="7"/>
            <c:spPr>
              <a:solidFill>
                <a:schemeClr val="accent2"/>
              </a:solidFill>
              <a:ln w="9525">
                <a:solidFill>
                  <a:schemeClr val="accent2"/>
                </a:solidFill>
              </a:ln>
              <a:effectLst/>
            </c:spPr>
          </c:marker>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multiLvlStrRef>
              <c:f>Sheet1!$A$2:$B$3</c:f>
              <c:multiLvlStrCache>
                <c:ptCount val="2"/>
                <c:lvl>
                  <c:pt idx="0">
                    <c:v>2021</c:v>
                  </c:pt>
                  <c:pt idx="1">
                    <c:v>2022</c:v>
                  </c:pt>
                </c:lvl>
                <c:lvl>
                  <c:pt idx="0">
                    <c:v>LEVEL 3</c:v>
                  </c:pt>
                </c:lvl>
              </c:multiLvlStrCache>
            </c:multiLvlStrRef>
          </c:cat>
          <c:val>
            <c:numRef>
              <c:f>Sheet1!$G$2:$G$3</c:f>
              <c:numCache>
                <c:formatCode>General</c:formatCode>
                <c:ptCount val="2"/>
                <c:pt idx="0">
                  <c:v>27.9</c:v>
                </c:pt>
                <c:pt idx="1">
                  <c:v>27.6</c:v>
                </c:pt>
              </c:numCache>
            </c:numRef>
          </c:val>
          <c:smooth val="0"/>
          <c:extLst>
            <c:ext xmlns:c16="http://schemas.microsoft.com/office/drawing/2014/chart" uri="{C3380CC4-5D6E-409C-BE32-E72D297353CC}">
              <c16:uniqueId val="{00000004-427E-416C-950A-71D00BA49DF4}"/>
            </c:ext>
          </c:extLst>
        </c:ser>
        <c:dLbls>
          <c:showLegendKey val="0"/>
          <c:showVal val="0"/>
          <c:showCatName val="0"/>
          <c:showSerName val="0"/>
          <c:showPercent val="0"/>
          <c:showBubbleSize val="0"/>
        </c:dLbls>
        <c:marker val="1"/>
        <c:smooth val="0"/>
        <c:axId val="606753455"/>
        <c:axId val="1011678767"/>
      </c:lineChart>
      <c:catAx>
        <c:axId val="606753455"/>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0" spcFirstLastPara="1" vertOverflow="ellipsis"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crossAx val="1011678767"/>
        <c:crosses val="autoZero"/>
        <c:auto val="1"/>
        <c:lblAlgn val="ctr"/>
        <c:lblOffset val="100"/>
        <c:noMultiLvlLbl val="0"/>
      </c:catAx>
      <c:valAx>
        <c:axId val="1011678767"/>
        <c:scaling>
          <c:orientation val="minMax"/>
          <c:max val="50"/>
          <c:min val="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marL="0" marR="0" lvl="0" indent="0" algn="ctr" defTabSz="914400" rtl="0" eaLnBrk="1" fontAlgn="auto" latinLnBrk="0" hangingPunct="1">
                  <a:lnSpc>
                    <a:spcPct val="100000"/>
                  </a:lnSpc>
                  <a:spcBef>
                    <a:spcPts val="0"/>
                  </a:spcBef>
                  <a:spcAft>
                    <a:spcPts val="0"/>
                  </a:spcAft>
                  <a:buClrTx/>
                  <a:buSzTx/>
                  <a:buFontTx/>
                  <a:buNone/>
                  <a:tabLst/>
                  <a:defRPr sz="1000" b="0" i="0" u="none" strike="noStrike" kern="1200" baseline="0">
                    <a:solidFill>
                      <a:prstClr val="black">
                        <a:lumMod val="65000"/>
                        <a:lumOff val="35000"/>
                      </a:prstClr>
                    </a:solidFill>
                    <a:latin typeface="+mn-lt"/>
                    <a:ea typeface="+mn-ea"/>
                    <a:cs typeface="+mn-cs"/>
                  </a:defRPr>
                </a:pPr>
                <a:r>
                  <a:rPr lang="en-US" sz="1200" b="0" i="0" baseline="0">
                    <a:effectLst/>
                  </a:rPr>
                  <a:t>Percent of Students</a:t>
                </a:r>
                <a:endParaRPr lang="en-US" sz="700">
                  <a:effectLst/>
                </a:endParaRPr>
              </a:p>
            </c:rich>
          </c:tx>
          <c:layout>
            <c:manualLayout>
              <c:xMode val="edge"/>
              <c:yMode val="edge"/>
              <c:x val="9.9626034932245536E-3"/>
              <c:y val="0.32161532468987858"/>
            </c:manualLayout>
          </c:layout>
          <c:overlay val="0"/>
          <c:spPr>
            <a:noFill/>
            <a:ln>
              <a:noFill/>
            </a:ln>
            <a:effectLst/>
          </c:spPr>
          <c:txPr>
            <a:bodyPr rot="-5400000" spcFirstLastPara="1" vertOverflow="ellipsis" vert="horz" wrap="square" anchor="ctr" anchorCtr="1"/>
            <a:lstStyle/>
            <a:p>
              <a:pPr marL="0" marR="0" lvl="0" indent="0" algn="ctr" defTabSz="914400" rtl="0" eaLnBrk="1" fontAlgn="auto" latinLnBrk="0" hangingPunct="1">
                <a:lnSpc>
                  <a:spcPct val="100000"/>
                </a:lnSpc>
                <a:spcBef>
                  <a:spcPts val="0"/>
                </a:spcBef>
                <a:spcAft>
                  <a:spcPts val="0"/>
                </a:spcAft>
                <a:buClrTx/>
                <a:buSzTx/>
                <a:buFontTx/>
                <a:buNone/>
                <a:tabLst/>
                <a:defRPr sz="1000" b="0" i="0" u="none" strike="noStrike" kern="1200" baseline="0">
                  <a:solidFill>
                    <a:prstClr val="black">
                      <a:lumMod val="65000"/>
                      <a:lumOff val="35000"/>
                    </a:prstClr>
                  </a:solidFill>
                  <a:latin typeface="+mn-lt"/>
                  <a:ea typeface="+mn-ea"/>
                  <a:cs typeface="+mn-cs"/>
                </a:defRPr>
              </a:pPr>
              <a:endParaRPr lang="en-US"/>
            </a:p>
          </c:txPr>
        </c:title>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200" b="1" i="0" u="none" strike="noStrike" kern="1200" baseline="0">
                <a:solidFill>
                  <a:schemeClr val="tx1">
                    <a:lumMod val="65000"/>
                    <a:lumOff val="35000"/>
                  </a:schemeClr>
                </a:solidFill>
                <a:latin typeface="+mn-lt"/>
                <a:ea typeface="+mn-ea"/>
                <a:cs typeface="+mn-cs"/>
              </a:defRPr>
            </a:pPr>
            <a:endParaRPr lang="en-US"/>
          </a:p>
        </c:txPr>
        <c:crossAx val="606753455"/>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200" b="1" i="0" u="none" strike="noStrike" kern="1200" baseline="0">
              <a:solidFill>
                <a:schemeClr val="tx1"/>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stacked"/>
        <c:varyColors val="0"/>
        <c:ser>
          <c:idx val="0"/>
          <c:order val="0"/>
          <c:tx>
            <c:strRef>
              <c:f>Sheet1!$C$1</c:f>
              <c:strCache>
                <c:ptCount val="1"/>
                <c:pt idx="0">
                  <c:v>Level 1: Strong Support May Be Needed</c:v>
                </c:pt>
              </c:strCache>
            </c:strRef>
          </c:tx>
          <c:spPr>
            <a:solidFill>
              <a:srgbClr val="FCB040"/>
            </a:solidFill>
            <a:ln>
              <a:noFill/>
            </a:ln>
            <a:effectLst/>
          </c:spPr>
          <c:invertIfNegative val="0"/>
          <c:cat>
            <c:multiLvlStrRef>
              <c:f>Sheet1!$A$2:$B$9</c:f>
              <c:multiLvlStrCache>
                <c:ptCount val="8"/>
                <c:lvl>
                  <c:pt idx="0">
                    <c:v>2021</c:v>
                  </c:pt>
                  <c:pt idx="1">
                    <c:v>2022</c:v>
                  </c:pt>
                  <c:pt idx="2">
                    <c:v>2021</c:v>
                  </c:pt>
                  <c:pt idx="3">
                    <c:v>2022</c:v>
                  </c:pt>
                  <c:pt idx="4">
                    <c:v>2021</c:v>
                  </c:pt>
                  <c:pt idx="5">
                    <c:v>2022</c:v>
                  </c:pt>
                  <c:pt idx="6">
                    <c:v>2021</c:v>
                  </c:pt>
                  <c:pt idx="7">
                    <c:v>2022</c:v>
                  </c:pt>
                </c:lvl>
                <c:lvl>
                  <c:pt idx="0">
                    <c:v>All Students</c:v>
                  </c:pt>
                  <c:pt idx="2">
                    <c:v>Economically Disadvantaged</c:v>
                  </c:pt>
                  <c:pt idx="4">
                    <c:v>English Language Learners</c:v>
                  </c:pt>
                  <c:pt idx="6">
                    <c:v>Students with Disabilities</c:v>
                  </c:pt>
                </c:lvl>
              </c:multiLvlStrCache>
            </c:multiLvlStrRef>
          </c:cat>
          <c:val>
            <c:numRef>
              <c:f>Sheet1!$C$2:$C$9</c:f>
              <c:numCache>
                <c:formatCode>General</c:formatCode>
                <c:ptCount val="8"/>
                <c:pt idx="0">
                  <c:v>45</c:v>
                </c:pt>
                <c:pt idx="1">
                  <c:v>46.5</c:v>
                </c:pt>
                <c:pt idx="2">
                  <c:v>63.1</c:v>
                </c:pt>
                <c:pt idx="3">
                  <c:v>64</c:v>
                </c:pt>
                <c:pt idx="4">
                  <c:v>81.900000000000006</c:v>
                </c:pt>
                <c:pt idx="5">
                  <c:v>79.7</c:v>
                </c:pt>
                <c:pt idx="6">
                  <c:v>75.099999999999994</c:v>
                </c:pt>
                <c:pt idx="7">
                  <c:v>67.400000000000006</c:v>
                </c:pt>
              </c:numCache>
            </c:numRef>
          </c:val>
          <c:extLst>
            <c:ext xmlns:c16="http://schemas.microsoft.com/office/drawing/2014/chart" uri="{C3380CC4-5D6E-409C-BE32-E72D297353CC}">
              <c16:uniqueId val="{00000000-479A-42D0-A856-8E83FBF47AA5}"/>
            </c:ext>
          </c:extLst>
        </c:ser>
        <c:ser>
          <c:idx val="1"/>
          <c:order val="1"/>
          <c:tx>
            <c:strRef>
              <c:f>Sheet1!$D$1</c:f>
              <c:strCache>
                <c:ptCount val="1"/>
                <c:pt idx="0">
                  <c:v>Level 2: Some Support May Be Needed</c:v>
                </c:pt>
              </c:strCache>
            </c:strRef>
          </c:tx>
          <c:spPr>
            <a:solidFill>
              <a:srgbClr val="B34519"/>
            </a:solidFill>
            <a:ln>
              <a:noFill/>
            </a:ln>
            <a:effectLst/>
          </c:spPr>
          <c:invertIfNegative val="0"/>
          <c:cat>
            <c:multiLvlStrRef>
              <c:f>Sheet1!$A$2:$B$9</c:f>
              <c:multiLvlStrCache>
                <c:ptCount val="8"/>
                <c:lvl>
                  <c:pt idx="0">
                    <c:v>2021</c:v>
                  </c:pt>
                  <c:pt idx="1">
                    <c:v>2022</c:v>
                  </c:pt>
                  <c:pt idx="2">
                    <c:v>2021</c:v>
                  </c:pt>
                  <c:pt idx="3">
                    <c:v>2022</c:v>
                  </c:pt>
                  <c:pt idx="4">
                    <c:v>2021</c:v>
                  </c:pt>
                  <c:pt idx="5">
                    <c:v>2022</c:v>
                  </c:pt>
                  <c:pt idx="6">
                    <c:v>2021</c:v>
                  </c:pt>
                  <c:pt idx="7">
                    <c:v>2022</c:v>
                  </c:pt>
                </c:lvl>
                <c:lvl>
                  <c:pt idx="0">
                    <c:v>All Students</c:v>
                  </c:pt>
                  <c:pt idx="2">
                    <c:v>Economically Disadvantaged</c:v>
                  </c:pt>
                  <c:pt idx="4">
                    <c:v>English Language Learners</c:v>
                  </c:pt>
                  <c:pt idx="6">
                    <c:v>Students with Disabilities</c:v>
                  </c:pt>
                </c:lvl>
              </c:multiLvlStrCache>
            </c:multiLvlStrRef>
          </c:cat>
          <c:val>
            <c:numRef>
              <c:f>Sheet1!$D$2:$D$9</c:f>
              <c:numCache>
                <c:formatCode>General</c:formatCode>
                <c:ptCount val="8"/>
                <c:pt idx="0">
                  <c:v>33</c:v>
                </c:pt>
                <c:pt idx="1">
                  <c:v>31.7</c:v>
                </c:pt>
                <c:pt idx="2">
                  <c:v>27.5</c:v>
                </c:pt>
                <c:pt idx="3">
                  <c:v>26.7</c:v>
                </c:pt>
                <c:pt idx="4">
                  <c:v>14.7</c:v>
                </c:pt>
                <c:pt idx="5">
                  <c:v>16</c:v>
                </c:pt>
                <c:pt idx="6">
                  <c:v>18.7</c:v>
                </c:pt>
                <c:pt idx="7">
                  <c:v>22</c:v>
                </c:pt>
              </c:numCache>
            </c:numRef>
          </c:val>
          <c:extLst>
            <c:ext xmlns:c16="http://schemas.microsoft.com/office/drawing/2014/chart" uri="{C3380CC4-5D6E-409C-BE32-E72D297353CC}">
              <c16:uniqueId val="{00000001-479A-42D0-A856-8E83FBF47AA5}"/>
            </c:ext>
          </c:extLst>
        </c:ser>
        <c:ser>
          <c:idx val="2"/>
          <c:order val="2"/>
          <c:tx>
            <c:strRef>
              <c:f>Sheet1!$E$1</c:f>
              <c:strCache>
                <c:ptCount val="1"/>
                <c:pt idx="0">
                  <c:v>Level 3: Less Support May Be Needed</c:v>
                </c:pt>
              </c:strCache>
            </c:strRef>
          </c:tx>
          <c:spPr>
            <a:solidFill>
              <a:srgbClr val="104E72"/>
            </a:solidFill>
            <a:ln>
              <a:noFill/>
            </a:ln>
            <a:effectLst/>
          </c:spPr>
          <c:invertIfNegative val="0"/>
          <c:cat>
            <c:multiLvlStrRef>
              <c:f>Sheet1!$A$2:$B$9</c:f>
              <c:multiLvlStrCache>
                <c:ptCount val="8"/>
                <c:lvl>
                  <c:pt idx="0">
                    <c:v>2021</c:v>
                  </c:pt>
                  <c:pt idx="1">
                    <c:v>2022</c:v>
                  </c:pt>
                  <c:pt idx="2">
                    <c:v>2021</c:v>
                  </c:pt>
                  <c:pt idx="3">
                    <c:v>2022</c:v>
                  </c:pt>
                  <c:pt idx="4">
                    <c:v>2021</c:v>
                  </c:pt>
                  <c:pt idx="5">
                    <c:v>2022</c:v>
                  </c:pt>
                  <c:pt idx="6">
                    <c:v>2021</c:v>
                  </c:pt>
                  <c:pt idx="7">
                    <c:v>2022</c:v>
                  </c:pt>
                </c:lvl>
                <c:lvl>
                  <c:pt idx="0">
                    <c:v>All Students</c:v>
                  </c:pt>
                  <c:pt idx="2">
                    <c:v>Economically Disadvantaged</c:v>
                  </c:pt>
                  <c:pt idx="4">
                    <c:v>English Language Learners</c:v>
                  </c:pt>
                  <c:pt idx="6">
                    <c:v>Students with Disabilities</c:v>
                  </c:pt>
                </c:lvl>
              </c:multiLvlStrCache>
            </c:multiLvlStrRef>
          </c:cat>
          <c:val>
            <c:numRef>
              <c:f>Sheet1!$E$2:$E$9</c:f>
              <c:numCache>
                <c:formatCode>General</c:formatCode>
                <c:ptCount val="8"/>
                <c:pt idx="0">
                  <c:v>22</c:v>
                </c:pt>
                <c:pt idx="1">
                  <c:v>21.8</c:v>
                </c:pt>
                <c:pt idx="2">
                  <c:v>9.3000000000000007</c:v>
                </c:pt>
                <c:pt idx="3">
                  <c:v>9.1999999999999993</c:v>
                </c:pt>
                <c:pt idx="4">
                  <c:v>3.5</c:v>
                </c:pt>
                <c:pt idx="5">
                  <c:v>4.3</c:v>
                </c:pt>
                <c:pt idx="6">
                  <c:v>6.1</c:v>
                </c:pt>
                <c:pt idx="7">
                  <c:v>10.6</c:v>
                </c:pt>
              </c:numCache>
            </c:numRef>
          </c:val>
          <c:extLst>
            <c:ext xmlns:c16="http://schemas.microsoft.com/office/drawing/2014/chart" uri="{C3380CC4-5D6E-409C-BE32-E72D297353CC}">
              <c16:uniqueId val="{00000002-479A-42D0-A856-8E83FBF47AA5}"/>
            </c:ext>
          </c:extLst>
        </c:ser>
        <c:dLbls>
          <c:showLegendKey val="0"/>
          <c:showVal val="0"/>
          <c:showCatName val="0"/>
          <c:showSerName val="0"/>
          <c:showPercent val="0"/>
          <c:showBubbleSize val="0"/>
        </c:dLbls>
        <c:gapWidth val="50"/>
        <c:overlap val="100"/>
        <c:axId val="606753455"/>
        <c:axId val="1011678767"/>
      </c:barChart>
      <c:catAx>
        <c:axId val="606753455"/>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0" spcFirstLastPara="1" vertOverflow="ellipsis"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crossAx val="1011678767"/>
        <c:crosses val="autoZero"/>
        <c:auto val="1"/>
        <c:lblAlgn val="ctr"/>
        <c:lblOffset val="100"/>
        <c:noMultiLvlLbl val="0"/>
      </c:catAx>
      <c:valAx>
        <c:axId val="1011678767"/>
        <c:scaling>
          <c:orientation val="minMax"/>
          <c:max val="10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marL="0" marR="0" lvl="0" indent="0" algn="ctr" defTabSz="914400" rtl="0" eaLnBrk="1" fontAlgn="auto" latinLnBrk="0" hangingPunct="1">
                  <a:lnSpc>
                    <a:spcPct val="100000"/>
                  </a:lnSpc>
                  <a:spcBef>
                    <a:spcPts val="0"/>
                  </a:spcBef>
                  <a:spcAft>
                    <a:spcPts val="0"/>
                  </a:spcAft>
                  <a:buClrTx/>
                  <a:buSzTx/>
                  <a:buFontTx/>
                  <a:buNone/>
                  <a:tabLst/>
                  <a:defRPr sz="1000" b="0" i="0" u="none" strike="noStrike" kern="1200" baseline="0">
                    <a:solidFill>
                      <a:prstClr val="black">
                        <a:lumMod val="65000"/>
                        <a:lumOff val="35000"/>
                      </a:prstClr>
                    </a:solidFill>
                    <a:latin typeface="+mn-lt"/>
                    <a:ea typeface="+mn-ea"/>
                    <a:cs typeface="+mn-cs"/>
                  </a:defRPr>
                </a:pPr>
                <a:r>
                  <a:rPr lang="en-US" sz="1200" b="0" i="0" baseline="0">
                    <a:effectLst/>
                  </a:rPr>
                  <a:t>Percent of Students</a:t>
                </a:r>
                <a:endParaRPr lang="en-US" sz="700">
                  <a:effectLst/>
                </a:endParaRPr>
              </a:p>
            </c:rich>
          </c:tx>
          <c:layout>
            <c:manualLayout>
              <c:xMode val="edge"/>
              <c:yMode val="edge"/>
              <c:x val="8.887833265352833E-3"/>
              <c:y val="0.28080603961352485"/>
            </c:manualLayout>
          </c:layout>
          <c:overlay val="0"/>
          <c:spPr>
            <a:noFill/>
            <a:ln>
              <a:noFill/>
            </a:ln>
            <a:effectLst/>
          </c:spPr>
          <c:txPr>
            <a:bodyPr rot="-5400000" spcFirstLastPara="1" vertOverflow="ellipsis" vert="horz" wrap="square" anchor="ctr" anchorCtr="1"/>
            <a:lstStyle/>
            <a:p>
              <a:pPr marL="0" marR="0" lvl="0" indent="0" algn="ctr" defTabSz="914400" rtl="0" eaLnBrk="1" fontAlgn="auto" latinLnBrk="0" hangingPunct="1">
                <a:lnSpc>
                  <a:spcPct val="100000"/>
                </a:lnSpc>
                <a:spcBef>
                  <a:spcPts val="0"/>
                </a:spcBef>
                <a:spcAft>
                  <a:spcPts val="0"/>
                </a:spcAft>
                <a:buClrTx/>
                <a:buSzTx/>
                <a:buFontTx/>
                <a:buNone/>
                <a:tabLst/>
                <a:defRPr sz="1000" b="0" i="0" u="none" strike="noStrike" kern="1200" baseline="0">
                  <a:solidFill>
                    <a:prstClr val="black">
                      <a:lumMod val="65000"/>
                      <a:lumOff val="35000"/>
                    </a:prstClr>
                  </a:solidFill>
                  <a:latin typeface="+mn-lt"/>
                  <a:ea typeface="+mn-ea"/>
                  <a:cs typeface="+mn-cs"/>
                </a:defRPr>
              </a:pPr>
              <a:endParaRPr lang="en-US"/>
            </a:p>
          </c:txPr>
        </c:title>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200" b="1" i="0" u="none" strike="noStrike" kern="1200" baseline="0">
                <a:solidFill>
                  <a:schemeClr val="tx1">
                    <a:lumMod val="65000"/>
                    <a:lumOff val="35000"/>
                  </a:schemeClr>
                </a:solidFill>
                <a:latin typeface="+mn-lt"/>
                <a:ea typeface="+mn-ea"/>
                <a:cs typeface="+mn-cs"/>
              </a:defRPr>
            </a:pPr>
            <a:endParaRPr lang="en-US"/>
          </a:p>
        </c:txPr>
        <c:crossAx val="606753455"/>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200" b="1" i="0" u="none" strike="noStrike" kern="1200" baseline="0">
              <a:solidFill>
                <a:schemeClr val="tx1"/>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6.5505587978992155E-2"/>
          <c:y val="2.0646847251769792E-2"/>
          <c:w val="0.92234124170950649"/>
          <c:h val="0.56817831729580648"/>
        </c:manualLayout>
      </c:layout>
      <c:barChart>
        <c:barDir val="col"/>
        <c:grouping val="stacked"/>
        <c:varyColors val="0"/>
        <c:ser>
          <c:idx val="0"/>
          <c:order val="0"/>
          <c:tx>
            <c:strRef>
              <c:f>Sheet1!$C$1</c:f>
              <c:strCache>
                <c:ptCount val="1"/>
                <c:pt idx="0">
                  <c:v>Level 1: Strong Support May Be Needed</c:v>
                </c:pt>
              </c:strCache>
            </c:strRef>
          </c:tx>
          <c:spPr>
            <a:solidFill>
              <a:srgbClr val="FCB040"/>
            </a:solidFill>
            <a:ln>
              <a:noFill/>
            </a:ln>
            <a:effectLst/>
          </c:spPr>
          <c:invertIfNegative val="0"/>
          <c:dLbls>
            <c:delete val="1"/>
          </c:dLbls>
          <c:cat>
            <c:multiLvlStrRef>
              <c:f>Sheet1!$A$2:$B$11</c:f>
              <c:multiLvlStrCache>
                <c:ptCount val="10"/>
                <c:lvl>
                  <c:pt idx="0">
                    <c:v>State Average</c:v>
                  </c:pt>
                  <c:pt idx="1">
                    <c:v>Grade 6</c:v>
                  </c:pt>
                  <c:pt idx="2">
                    <c:v>Grade 9</c:v>
                  </c:pt>
                  <c:pt idx="3">
                    <c:v>Grade 12</c:v>
                  </c:pt>
                  <c:pt idx="4">
                    <c:v>Grade 6</c:v>
                  </c:pt>
                  <c:pt idx="5">
                    <c:v>Grade 9</c:v>
                  </c:pt>
                  <c:pt idx="6">
                    <c:v>Grade 12</c:v>
                  </c:pt>
                  <c:pt idx="7">
                    <c:v>Grade 6</c:v>
                  </c:pt>
                  <c:pt idx="8">
                    <c:v>Grade 9</c:v>
                  </c:pt>
                  <c:pt idx="9">
                    <c:v>Grade 12</c:v>
                  </c:pt>
                </c:lvl>
                <c:lvl>
                  <c:pt idx="1">
                    <c:v>Economically Disadvantaged</c:v>
                  </c:pt>
                  <c:pt idx="4">
                    <c:v>English Language Learners</c:v>
                  </c:pt>
                  <c:pt idx="7">
                    <c:v>Student with Disabilities</c:v>
                  </c:pt>
                </c:lvl>
              </c:multiLvlStrCache>
            </c:multiLvlStrRef>
          </c:cat>
          <c:val>
            <c:numRef>
              <c:f>Sheet1!$C$2:$C$11</c:f>
              <c:numCache>
                <c:formatCode>0.0</c:formatCode>
                <c:ptCount val="10"/>
                <c:pt idx="0" formatCode="General">
                  <c:v>46.5</c:v>
                </c:pt>
                <c:pt idx="1">
                  <c:v>60.521872112658102</c:v>
                </c:pt>
                <c:pt idx="2">
                  <c:v>62.449542518837461</c:v>
                </c:pt>
                <c:pt idx="3">
                  <c:v>69.185229353890705</c:v>
                </c:pt>
                <c:pt idx="4">
                  <c:v>70.900000000000006</c:v>
                </c:pt>
                <c:pt idx="5">
                  <c:v>81.400000000000006</c:v>
                </c:pt>
                <c:pt idx="6">
                  <c:v>86.8</c:v>
                </c:pt>
                <c:pt idx="7">
                  <c:v>66.2</c:v>
                </c:pt>
                <c:pt idx="8">
                  <c:v>65.3</c:v>
                </c:pt>
                <c:pt idx="9">
                  <c:v>70.7</c:v>
                </c:pt>
              </c:numCache>
            </c:numRef>
          </c:val>
          <c:extLst>
            <c:ext xmlns:c16="http://schemas.microsoft.com/office/drawing/2014/chart" uri="{C3380CC4-5D6E-409C-BE32-E72D297353CC}">
              <c16:uniqueId val="{00000000-0F03-4514-8356-81EB81CCE367}"/>
            </c:ext>
          </c:extLst>
        </c:ser>
        <c:ser>
          <c:idx val="1"/>
          <c:order val="1"/>
          <c:tx>
            <c:strRef>
              <c:f>Sheet1!$D$1</c:f>
              <c:strCache>
                <c:ptCount val="1"/>
                <c:pt idx="0">
                  <c:v>Level 2: Some Support May Be Needed</c:v>
                </c:pt>
              </c:strCache>
            </c:strRef>
          </c:tx>
          <c:spPr>
            <a:solidFill>
              <a:srgbClr val="B34519"/>
            </a:solidFill>
            <a:ln>
              <a:noFill/>
            </a:ln>
            <a:effectLst/>
          </c:spPr>
          <c:invertIfNegative val="0"/>
          <c:dLbls>
            <c:delete val="1"/>
          </c:dLbls>
          <c:cat>
            <c:multiLvlStrRef>
              <c:f>Sheet1!$A$2:$B$11</c:f>
              <c:multiLvlStrCache>
                <c:ptCount val="10"/>
                <c:lvl>
                  <c:pt idx="0">
                    <c:v>State Average</c:v>
                  </c:pt>
                  <c:pt idx="1">
                    <c:v>Grade 6</c:v>
                  </c:pt>
                  <c:pt idx="2">
                    <c:v>Grade 9</c:v>
                  </c:pt>
                  <c:pt idx="3">
                    <c:v>Grade 12</c:v>
                  </c:pt>
                  <c:pt idx="4">
                    <c:v>Grade 6</c:v>
                  </c:pt>
                  <c:pt idx="5">
                    <c:v>Grade 9</c:v>
                  </c:pt>
                  <c:pt idx="6">
                    <c:v>Grade 12</c:v>
                  </c:pt>
                  <c:pt idx="7">
                    <c:v>Grade 6</c:v>
                  </c:pt>
                  <c:pt idx="8">
                    <c:v>Grade 9</c:v>
                  </c:pt>
                  <c:pt idx="9">
                    <c:v>Grade 12</c:v>
                  </c:pt>
                </c:lvl>
                <c:lvl>
                  <c:pt idx="1">
                    <c:v>Economically Disadvantaged</c:v>
                  </c:pt>
                  <c:pt idx="4">
                    <c:v>English Language Learners</c:v>
                  </c:pt>
                  <c:pt idx="7">
                    <c:v>Student with Disabilities</c:v>
                  </c:pt>
                </c:lvl>
              </c:multiLvlStrCache>
            </c:multiLvlStrRef>
          </c:cat>
          <c:val>
            <c:numRef>
              <c:f>Sheet1!$D$2:$D$11</c:f>
              <c:numCache>
                <c:formatCode>0.0</c:formatCode>
                <c:ptCount val="10"/>
                <c:pt idx="0" formatCode="General">
                  <c:v>31.7</c:v>
                </c:pt>
                <c:pt idx="1">
                  <c:v>28.773058909739703</c:v>
                </c:pt>
                <c:pt idx="2">
                  <c:v>32.228875134553277</c:v>
                </c:pt>
                <c:pt idx="3">
                  <c:v>19.093658162613401</c:v>
                </c:pt>
                <c:pt idx="4">
                  <c:v>21.7</c:v>
                </c:pt>
                <c:pt idx="5">
                  <c:v>16.899999999999999</c:v>
                </c:pt>
                <c:pt idx="6">
                  <c:v>9.3000000000000007</c:v>
                </c:pt>
                <c:pt idx="7">
                  <c:v>22.5</c:v>
                </c:pt>
                <c:pt idx="8">
                  <c:v>27.6</c:v>
                </c:pt>
                <c:pt idx="9">
                  <c:v>15.9</c:v>
                </c:pt>
              </c:numCache>
            </c:numRef>
          </c:val>
          <c:extLst>
            <c:ext xmlns:c16="http://schemas.microsoft.com/office/drawing/2014/chart" uri="{C3380CC4-5D6E-409C-BE32-E72D297353CC}">
              <c16:uniqueId val="{00000001-0F03-4514-8356-81EB81CCE367}"/>
            </c:ext>
          </c:extLst>
        </c:ser>
        <c:ser>
          <c:idx val="2"/>
          <c:order val="2"/>
          <c:tx>
            <c:strRef>
              <c:f>Sheet1!$E$1</c:f>
              <c:strCache>
                <c:ptCount val="1"/>
                <c:pt idx="0">
                  <c:v>Level 3: Less Support May Be Needed</c:v>
                </c:pt>
              </c:strCache>
            </c:strRef>
          </c:tx>
          <c:spPr>
            <a:solidFill>
              <a:srgbClr val="104E72"/>
            </a:solidFill>
            <a:ln>
              <a:noFill/>
            </a:ln>
            <a:effectLst/>
          </c:spPr>
          <c:invertIfNegative val="0"/>
          <c:dLbls>
            <c:delete val="1"/>
          </c:dLbls>
          <c:cat>
            <c:multiLvlStrRef>
              <c:f>Sheet1!$A$2:$B$11</c:f>
              <c:multiLvlStrCache>
                <c:ptCount val="10"/>
                <c:lvl>
                  <c:pt idx="0">
                    <c:v>State Average</c:v>
                  </c:pt>
                  <c:pt idx="1">
                    <c:v>Grade 6</c:v>
                  </c:pt>
                  <c:pt idx="2">
                    <c:v>Grade 9</c:v>
                  </c:pt>
                  <c:pt idx="3">
                    <c:v>Grade 12</c:v>
                  </c:pt>
                  <c:pt idx="4">
                    <c:v>Grade 6</c:v>
                  </c:pt>
                  <c:pt idx="5">
                    <c:v>Grade 9</c:v>
                  </c:pt>
                  <c:pt idx="6">
                    <c:v>Grade 12</c:v>
                  </c:pt>
                  <c:pt idx="7">
                    <c:v>Grade 6</c:v>
                  </c:pt>
                  <c:pt idx="8">
                    <c:v>Grade 9</c:v>
                  </c:pt>
                  <c:pt idx="9">
                    <c:v>Grade 12</c:v>
                  </c:pt>
                </c:lvl>
                <c:lvl>
                  <c:pt idx="1">
                    <c:v>Economically Disadvantaged</c:v>
                  </c:pt>
                  <c:pt idx="4">
                    <c:v>English Language Learners</c:v>
                  </c:pt>
                  <c:pt idx="7">
                    <c:v>Student with Disabilities</c:v>
                  </c:pt>
                </c:lvl>
              </c:multiLvlStrCache>
            </c:multiLvlStrRef>
          </c:cat>
          <c:val>
            <c:numRef>
              <c:f>Sheet1!$E$2:$E$11</c:f>
              <c:numCache>
                <c:formatCode>0.0</c:formatCode>
                <c:ptCount val="10"/>
                <c:pt idx="0" formatCode="General">
                  <c:v>21.8</c:v>
                </c:pt>
                <c:pt idx="1">
                  <c:v>10.705068977602192</c:v>
                </c:pt>
                <c:pt idx="2">
                  <c:v>5.3215823466092571</c:v>
                </c:pt>
                <c:pt idx="3">
                  <c:v>11.72111248349589</c:v>
                </c:pt>
                <c:pt idx="4">
                  <c:v>7.3</c:v>
                </c:pt>
                <c:pt idx="5">
                  <c:v>1.6</c:v>
                </c:pt>
                <c:pt idx="6">
                  <c:v>3.9</c:v>
                </c:pt>
                <c:pt idx="7">
                  <c:v>11.4</c:v>
                </c:pt>
                <c:pt idx="8">
                  <c:v>7</c:v>
                </c:pt>
                <c:pt idx="9">
                  <c:v>13.4</c:v>
                </c:pt>
              </c:numCache>
            </c:numRef>
          </c:val>
          <c:extLst>
            <c:ext xmlns:c16="http://schemas.microsoft.com/office/drawing/2014/chart" uri="{C3380CC4-5D6E-409C-BE32-E72D297353CC}">
              <c16:uniqueId val="{00000002-0F03-4514-8356-81EB81CCE367}"/>
            </c:ext>
          </c:extLst>
        </c:ser>
        <c:dLbls>
          <c:dLblPos val="ctr"/>
          <c:showLegendKey val="0"/>
          <c:showVal val="1"/>
          <c:showCatName val="0"/>
          <c:showSerName val="0"/>
          <c:showPercent val="0"/>
          <c:showBubbleSize val="0"/>
        </c:dLbls>
        <c:gapWidth val="130"/>
        <c:overlap val="100"/>
        <c:axId val="606753455"/>
        <c:axId val="1011678767"/>
      </c:barChart>
      <c:catAx>
        <c:axId val="606753455"/>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5400000" spcFirstLastPara="1" vertOverflow="ellipsis"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crossAx val="1011678767"/>
        <c:crosses val="autoZero"/>
        <c:auto val="1"/>
        <c:lblAlgn val="ctr"/>
        <c:lblOffset val="100"/>
        <c:noMultiLvlLbl val="0"/>
      </c:catAx>
      <c:valAx>
        <c:axId val="1011678767"/>
        <c:scaling>
          <c:orientation val="minMax"/>
          <c:max val="10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US" sz="1000" b="0" i="0" u="none" strike="noStrike" baseline="0">
                    <a:effectLst/>
                  </a:rPr>
                  <a:t>Percent of Students, by Current Grade</a:t>
                </a:r>
                <a:endParaRPr lang="en-US"/>
              </a:p>
            </c:rich>
          </c:tx>
          <c:overlay val="0"/>
          <c:spPr>
            <a:noFill/>
            <a:ln>
              <a:noFill/>
            </a:ln>
            <a:effectLst/>
          </c:spPr>
          <c:txPr>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200" b="1" i="0" u="none" strike="noStrike" kern="1200" baseline="0">
                <a:solidFill>
                  <a:schemeClr val="tx1">
                    <a:lumMod val="65000"/>
                    <a:lumOff val="35000"/>
                  </a:schemeClr>
                </a:solidFill>
                <a:latin typeface="+mn-lt"/>
                <a:ea typeface="+mn-ea"/>
                <a:cs typeface="+mn-cs"/>
              </a:defRPr>
            </a:pPr>
            <a:endParaRPr lang="en-US"/>
          </a:p>
        </c:txPr>
        <c:crossAx val="606753455"/>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200" b="1" i="0" u="none" strike="noStrike" kern="1200" baseline="0">
              <a:solidFill>
                <a:schemeClr val="tx1"/>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tx>
            <c:strRef>
              <c:f>Sheet1!$C$1</c:f>
              <c:strCache>
                <c:ptCount val="1"/>
                <c:pt idx="0">
                  <c:v>All Students</c:v>
                </c:pt>
              </c:strCache>
            </c:strRef>
          </c:tx>
          <c:spPr>
            <a:ln w="28575" cap="rnd">
              <a:solidFill>
                <a:schemeClr val="tx1"/>
              </a:solidFill>
              <a:prstDash val="sysDash"/>
              <a:round/>
            </a:ln>
            <a:effectLst/>
          </c:spPr>
          <c:marker>
            <c:symbol val="circle"/>
            <c:size val="7"/>
            <c:spPr>
              <a:solidFill>
                <a:schemeClr val="tx1"/>
              </a:solidFill>
              <a:ln w="9525">
                <a:solidFill>
                  <a:schemeClr val="tx1"/>
                </a:solidFill>
              </a:ln>
              <a:effectLst/>
            </c:spPr>
          </c:marker>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multiLvlStrRef>
              <c:f>Sheet1!$A$2:$B$3</c:f>
              <c:multiLvlStrCache>
                <c:ptCount val="2"/>
                <c:lvl>
                  <c:pt idx="0">
                    <c:v>2021</c:v>
                  </c:pt>
                  <c:pt idx="1">
                    <c:v>2022</c:v>
                  </c:pt>
                </c:lvl>
                <c:lvl>
                  <c:pt idx="0">
                    <c:v>LEVEL 3</c:v>
                  </c:pt>
                </c:lvl>
              </c:multiLvlStrCache>
            </c:multiLvlStrRef>
          </c:cat>
          <c:val>
            <c:numRef>
              <c:f>Sheet1!$C$2:$C$3</c:f>
              <c:numCache>
                <c:formatCode>General</c:formatCode>
                <c:ptCount val="2"/>
                <c:pt idx="0">
                  <c:v>22</c:v>
                </c:pt>
                <c:pt idx="1">
                  <c:v>21.8</c:v>
                </c:pt>
              </c:numCache>
            </c:numRef>
          </c:val>
          <c:smooth val="0"/>
          <c:extLst>
            <c:ext xmlns:c16="http://schemas.microsoft.com/office/drawing/2014/chart" uri="{C3380CC4-5D6E-409C-BE32-E72D297353CC}">
              <c16:uniqueId val="{00000000-427E-416C-950A-71D00BA49DF4}"/>
            </c:ext>
          </c:extLst>
        </c:ser>
        <c:ser>
          <c:idx val="1"/>
          <c:order val="1"/>
          <c:tx>
            <c:strRef>
              <c:f>Sheet1!$D$1</c:f>
              <c:strCache>
                <c:ptCount val="1"/>
                <c:pt idx="0">
                  <c:v>Economically Disadvantaged</c:v>
                </c:pt>
              </c:strCache>
            </c:strRef>
          </c:tx>
          <c:spPr>
            <a:ln w="28575" cap="rnd">
              <a:solidFill>
                <a:schemeClr val="accent4"/>
              </a:solidFill>
              <a:round/>
            </a:ln>
            <a:effectLst/>
          </c:spPr>
          <c:marker>
            <c:symbol val="triangle"/>
            <c:size val="7"/>
            <c:spPr>
              <a:solidFill>
                <a:schemeClr val="accent4"/>
              </a:solidFill>
              <a:ln w="9525">
                <a:solidFill>
                  <a:schemeClr val="accent4"/>
                </a:solidFill>
              </a:ln>
              <a:effectLst/>
            </c:spPr>
          </c:marker>
          <c:dLbls>
            <c:dLbl>
              <c:idx val="0"/>
              <c:dLblPos val="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8-427E-416C-950A-71D00BA49DF4}"/>
                </c:ext>
              </c:extLst>
            </c:dLbl>
            <c:dLbl>
              <c:idx val="1"/>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1E64-4CE5-BEF2-FFB28DF5F022}"/>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t"/>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multiLvlStrRef>
              <c:f>Sheet1!$A$2:$B$3</c:f>
              <c:multiLvlStrCache>
                <c:ptCount val="2"/>
                <c:lvl>
                  <c:pt idx="0">
                    <c:v>2021</c:v>
                  </c:pt>
                  <c:pt idx="1">
                    <c:v>2022</c:v>
                  </c:pt>
                </c:lvl>
                <c:lvl>
                  <c:pt idx="0">
                    <c:v>LEVEL 3</c:v>
                  </c:pt>
                </c:lvl>
              </c:multiLvlStrCache>
            </c:multiLvlStrRef>
          </c:cat>
          <c:val>
            <c:numRef>
              <c:f>Sheet1!$D$2:$D$3</c:f>
              <c:numCache>
                <c:formatCode>General</c:formatCode>
                <c:ptCount val="2"/>
                <c:pt idx="0">
                  <c:v>9.3000000000000007</c:v>
                </c:pt>
                <c:pt idx="1">
                  <c:v>9.1999999999999993</c:v>
                </c:pt>
              </c:numCache>
            </c:numRef>
          </c:val>
          <c:smooth val="0"/>
          <c:extLst>
            <c:ext xmlns:c16="http://schemas.microsoft.com/office/drawing/2014/chart" uri="{C3380CC4-5D6E-409C-BE32-E72D297353CC}">
              <c16:uniqueId val="{00000001-427E-416C-950A-71D00BA49DF4}"/>
            </c:ext>
          </c:extLst>
        </c:ser>
        <c:ser>
          <c:idx val="2"/>
          <c:order val="2"/>
          <c:tx>
            <c:strRef>
              <c:f>Sheet1!$E$1</c:f>
              <c:strCache>
                <c:ptCount val="1"/>
                <c:pt idx="0">
                  <c:v>English Language Learners</c:v>
                </c:pt>
              </c:strCache>
            </c:strRef>
          </c:tx>
          <c:spPr>
            <a:ln w="28575" cap="rnd">
              <a:solidFill>
                <a:schemeClr val="accent5"/>
              </a:solidFill>
              <a:round/>
            </a:ln>
            <a:effectLst/>
          </c:spPr>
          <c:marker>
            <c:symbol val="x"/>
            <c:size val="7"/>
            <c:spPr>
              <a:solidFill>
                <a:schemeClr val="accent5"/>
              </a:solidFill>
              <a:ln w="9525">
                <a:solidFill>
                  <a:schemeClr val="accent5"/>
                </a:solidFill>
              </a:ln>
              <a:effectLst/>
            </c:spPr>
          </c:marker>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b"/>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multiLvlStrRef>
              <c:f>Sheet1!$A$2:$B$3</c:f>
              <c:multiLvlStrCache>
                <c:ptCount val="2"/>
                <c:lvl>
                  <c:pt idx="0">
                    <c:v>2021</c:v>
                  </c:pt>
                  <c:pt idx="1">
                    <c:v>2022</c:v>
                  </c:pt>
                </c:lvl>
                <c:lvl>
                  <c:pt idx="0">
                    <c:v>LEVEL 3</c:v>
                  </c:pt>
                </c:lvl>
              </c:multiLvlStrCache>
            </c:multiLvlStrRef>
          </c:cat>
          <c:val>
            <c:numRef>
              <c:f>Sheet1!$E$2:$E$3</c:f>
              <c:numCache>
                <c:formatCode>General</c:formatCode>
                <c:ptCount val="2"/>
                <c:pt idx="0">
                  <c:v>3.5</c:v>
                </c:pt>
                <c:pt idx="1">
                  <c:v>4.3</c:v>
                </c:pt>
              </c:numCache>
            </c:numRef>
          </c:val>
          <c:smooth val="0"/>
          <c:extLst>
            <c:ext xmlns:c16="http://schemas.microsoft.com/office/drawing/2014/chart" uri="{C3380CC4-5D6E-409C-BE32-E72D297353CC}">
              <c16:uniqueId val="{00000002-427E-416C-950A-71D00BA49DF4}"/>
            </c:ext>
          </c:extLst>
        </c:ser>
        <c:ser>
          <c:idx val="3"/>
          <c:order val="3"/>
          <c:tx>
            <c:strRef>
              <c:f>Sheet1!$F$1</c:f>
              <c:strCache>
                <c:ptCount val="1"/>
                <c:pt idx="0">
                  <c:v>Students With Disabilities</c:v>
                </c:pt>
              </c:strCache>
            </c:strRef>
          </c:tx>
          <c:spPr>
            <a:ln w="28575" cap="rnd">
              <a:solidFill>
                <a:schemeClr val="accent6">
                  <a:lumMod val="75000"/>
                </a:schemeClr>
              </a:solidFill>
              <a:round/>
            </a:ln>
            <a:effectLst/>
          </c:spPr>
          <c:marker>
            <c:symbol val="circle"/>
            <c:size val="7"/>
            <c:spPr>
              <a:solidFill>
                <a:schemeClr val="accent6">
                  <a:lumMod val="75000"/>
                </a:schemeClr>
              </a:solidFill>
              <a:ln w="9525">
                <a:solidFill>
                  <a:schemeClr val="accent6">
                    <a:lumMod val="75000"/>
                  </a:schemeClr>
                </a:solidFill>
              </a:ln>
              <a:effectLst/>
            </c:spPr>
          </c:marker>
          <c:dLbls>
            <c:dLbl>
              <c:idx val="0"/>
              <c:dLblPos val="l"/>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8FBE-4023-A4CA-8E64CC77AA12}"/>
                </c:ext>
              </c:extLst>
            </c:dLbl>
            <c:dLbl>
              <c:idx val="1"/>
              <c:dLblPos val="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427E-416C-950A-71D00BA49DF4}"/>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t"/>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multiLvlStrRef>
              <c:f>Sheet1!$A$2:$B$3</c:f>
              <c:multiLvlStrCache>
                <c:ptCount val="2"/>
                <c:lvl>
                  <c:pt idx="0">
                    <c:v>2021</c:v>
                  </c:pt>
                  <c:pt idx="1">
                    <c:v>2022</c:v>
                  </c:pt>
                </c:lvl>
                <c:lvl>
                  <c:pt idx="0">
                    <c:v>LEVEL 3</c:v>
                  </c:pt>
                </c:lvl>
              </c:multiLvlStrCache>
            </c:multiLvlStrRef>
          </c:cat>
          <c:val>
            <c:numRef>
              <c:f>Sheet1!$F$2:$F$3</c:f>
              <c:numCache>
                <c:formatCode>General</c:formatCode>
                <c:ptCount val="2"/>
                <c:pt idx="0">
                  <c:v>6.1</c:v>
                </c:pt>
                <c:pt idx="1">
                  <c:v>10.6</c:v>
                </c:pt>
              </c:numCache>
            </c:numRef>
          </c:val>
          <c:smooth val="0"/>
          <c:extLst>
            <c:ext xmlns:c16="http://schemas.microsoft.com/office/drawing/2014/chart" uri="{C3380CC4-5D6E-409C-BE32-E72D297353CC}">
              <c16:uniqueId val="{00000003-427E-416C-950A-71D00BA49DF4}"/>
            </c:ext>
          </c:extLst>
        </c:ser>
        <c:dLbls>
          <c:showLegendKey val="0"/>
          <c:showVal val="0"/>
          <c:showCatName val="0"/>
          <c:showSerName val="0"/>
          <c:showPercent val="0"/>
          <c:showBubbleSize val="0"/>
        </c:dLbls>
        <c:marker val="1"/>
        <c:smooth val="0"/>
        <c:axId val="606753455"/>
        <c:axId val="1011678767"/>
      </c:lineChart>
      <c:catAx>
        <c:axId val="606753455"/>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0" spcFirstLastPara="1" vertOverflow="ellipsis"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crossAx val="1011678767"/>
        <c:crosses val="autoZero"/>
        <c:auto val="1"/>
        <c:lblAlgn val="ctr"/>
        <c:lblOffset val="100"/>
        <c:noMultiLvlLbl val="0"/>
      </c:catAx>
      <c:valAx>
        <c:axId val="1011678767"/>
        <c:scaling>
          <c:orientation val="minMax"/>
          <c:max val="30"/>
          <c:min val="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marL="0" marR="0" lvl="0" indent="0" algn="ctr" defTabSz="914400" rtl="0" eaLnBrk="1" fontAlgn="auto" latinLnBrk="0" hangingPunct="1">
                  <a:lnSpc>
                    <a:spcPct val="100000"/>
                  </a:lnSpc>
                  <a:spcBef>
                    <a:spcPts val="0"/>
                  </a:spcBef>
                  <a:spcAft>
                    <a:spcPts val="0"/>
                  </a:spcAft>
                  <a:buClrTx/>
                  <a:buSzTx/>
                  <a:buFontTx/>
                  <a:buNone/>
                  <a:tabLst/>
                  <a:defRPr sz="1000" b="0" i="0" u="none" strike="noStrike" kern="1200" baseline="0">
                    <a:solidFill>
                      <a:prstClr val="black">
                        <a:lumMod val="65000"/>
                        <a:lumOff val="35000"/>
                      </a:prstClr>
                    </a:solidFill>
                    <a:latin typeface="+mn-lt"/>
                    <a:ea typeface="+mn-ea"/>
                    <a:cs typeface="+mn-cs"/>
                  </a:defRPr>
                </a:pPr>
                <a:r>
                  <a:rPr lang="en-US" sz="1200" b="0" i="0" baseline="0">
                    <a:effectLst/>
                  </a:rPr>
                  <a:t>Percent of Students</a:t>
                </a:r>
                <a:endParaRPr lang="en-US" sz="700">
                  <a:effectLst/>
                </a:endParaRPr>
              </a:p>
            </c:rich>
          </c:tx>
          <c:layout>
            <c:manualLayout>
              <c:xMode val="edge"/>
              <c:yMode val="edge"/>
              <c:x val="4.4042049163042878E-3"/>
              <c:y val="0.31396358373806221"/>
            </c:manualLayout>
          </c:layout>
          <c:overlay val="0"/>
          <c:spPr>
            <a:noFill/>
            <a:ln>
              <a:noFill/>
            </a:ln>
            <a:effectLst/>
          </c:spPr>
          <c:txPr>
            <a:bodyPr rot="-5400000" spcFirstLastPara="1" vertOverflow="ellipsis" vert="horz" wrap="square" anchor="ctr" anchorCtr="1"/>
            <a:lstStyle/>
            <a:p>
              <a:pPr marL="0" marR="0" lvl="0" indent="0" algn="ctr" defTabSz="914400" rtl="0" eaLnBrk="1" fontAlgn="auto" latinLnBrk="0" hangingPunct="1">
                <a:lnSpc>
                  <a:spcPct val="100000"/>
                </a:lnSpc>
                <a:spcBef>
                  <a:spcPts val="0"/>
                </a:spcBef>
                <a:spcAft>
                  <a:spcPts val="0"/>
                </a:spcAft>
                <a:buClrTx/>
                <a:buSzTx/>
                <a:buFontTx/>
                <a:buNone/>
                <a:tabLst/>
                <a:defRPr sz="1000" b="0" i="0" u="none" strike="noStrike" kern="1200" baseline="0">
                  <a:solidFill>
                    <a:prstClr val="black">
                      <a:lumMod val="65000"/>
                      <a:lumOff val="35000"/>
                    </a:prstClr>
                  </a:solidFill>
                  <a:latin typeface="+mn-lt"/>
                  <a:ea typeface="+mn-ea"/>
                  <a:cs typeface="+mn-cs"/>
                </a:defRPr>
              </a:pPr>
              <a:endParaRPr lang="en-US"/>
            </a:p>
          </c:txPr>
        </c:title>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200" b="1" i="0" u="none" strike="noStrike" kern="1200" baseline="0">
                <a:solidFill>
                  <a:schemeClr val="tx1">
                    <a:lumMod val="65000"/>
                    <a:lumOff val="35000"/>
                  </a:schemeClr>
                </a:solidFill>
                <a:latin typeface="+mn-lt"/>
                <a:ea typeface="+mn-ea"/>
                <a:cs typeface="+mn-cs"/>
              </a:defRPr>
            </a:pPr>
            <a:endParaRPr lang="en-US"/>
          </a:p>
        </c:txPr>
        <c:crossAx val="606753455"/>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200" b="1" i="0" u="none" strike="noStrike" kern="1200" baseline="0">
              <a:solidFill>
                <a:schemeClr val="tx1"/>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US" sz="1860" b="0" i="0" baseline="0">
                <a:effectLst/>
              </a:rPr>
              <a:t>Science - Level 3: Less Support May be Needed – Comparison of the Same Grade Level with Different Groups of Students by Administration</a:t>
            </a:r>
            <a:endParaRPr lang="en-US" sz="1860">
              <a:effectLst/>
            </a:endParaRPr>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tx>
            <c:strRef>
              <c:f>Sheet1!$B$1</c:f>
              <c:strCache>
                <c:ptCount val="1"/>
                <c:pt idx="0">
                  <c:v>2021</c:v>
                </c:pt>
              </c:strCache>
            </c:strRef>
          </c:tx>
          <c:spPr>
            <a:solidFill>
              <a:schemeClr val="accent2">
                <a:lumMod val="75000"/>
              </a:schemeClr>
            </a:solidFill>
            <a:ln>
              <a:noFill/>
            </a:ln>
            <a:effectLst/>
          </c:spPr>
          <c:invertIfNegative val="0"/>
          <c:cat>
            <c:strRef>
              <c:f>Sheet1!$A$2:$A$4</c:f>
              <c:strCache>
                <c:ptCount val="3"/>
                <c:pt idx="0">
                  <c:v>Grade 6</c:v>
                </c:pt>
                <c:pt idx="1">
                  <c:v>Grade 9</c:v>
                </c:pt>
                <c:pt idx="2">
                  <c:v>Grade 12</c:v>
                </c:pt>
              </c:strCache>
            </c:strRef>
          </c:cat>
          <c:val>
            <c:numRef>
              <c:f>Sheet1!$B$2:$B$4</c:f>
              <c:numCache>
                <c:formatCode>0.0</c:formatCode>
                <c:ptCount val="3"/>
                <c:pt idx="0">
                  <c:v>23.2</c:v>
                </c:pt>
                <c:pt idx="1">
                  <c:v>16</c:v>
                </c:pt>
                <c:pt idx="2">
                  <c:v>26.8</c:v>
                </c:pt>
              </c:numCache>
            </c:numRef>
          </c:val>
          <c:extLst>
            <c:ext xmlns:c16="http://schemas.microsoft.com/office/drawing/2014/chart" uri="{C3380CC4-5D6E-409C-BE32-E72D297353CC}">
              <c16:uniqueId val="{00000000-9D82-4E40-AC7E-2AC85F4B8058}"/>
            </c:ext>
          </c:extLst>
        </c:ser>
        <c:ser>
          <c:idx val="1"/>
          <c:order val="1"/>
          <c:tx>
            <c:strRef>
              <c:f>Sheet1!$C$1</c:f>
              <c:strCache>
                <c:ptCount val="1"/>
                <c:pt idx="0">
                  <c:v>2022</c:v>
                </c:pt>
              </c:strCache>
            </c:strRef>
          </c:tx>
          <c:spPr>
            <a:solidFill>
              <a:srgbClr val="FFC000"/>
            </a:solidFill>
            <a:ln>
              <a:noFill/>
            </a:ln>
            <a:effectLst/>
          </c:spPr>
          <c:invertIfNegative val="0"/>
          <c:cat>
            <c:strRef>
              <c:f>Sheet1!$A$2:$A$4</c:f>
              <c:strCache>
                <c:ptCount val="3"/>
                <c:pt idx="0">
                  <c:v>Grade 6</c:v>
                </c:pt>
                <c:pt idx="1">
                  <c:v>Grade 9</c:v>
                </c:pt>
                <c:pt idx="2">
                  <c:v>Grade 12</c:v>
                </c:pt>
              </c:strCache>
            </c:strRef>
          </c:cat>
          <c:val>
            <c:numRef>
              <c:f>Sheet1!$C$2:$C$4</c:f>
              <c:numCache>
                <c:formatCode>0.0</c:formatCode>
                <c:ptCount val="3"/>
                <c:pt idx="0">
                  <c:v>24.9</c:v>
                </c:pt>
                <c:pt idx="1">
                  <c:v>15.2</c:v>
                </c:pt>
                <c:pt idx="2">
                  <c:v>25.2</c:v>
                </c:pt>
              </c:numCache>
            </c:numRef>
          </c:val>
          <c:extLst>
            <c:ext xmlns:c16="http://schemas.microsoft.com/office/drawing/2014/chart" uri="{C3380CC4-5D6E-409C-BE32-E72D297353CC}">
              <c16:uniqueId val="{00000001-9D82-4E40-AC7E-2AC85F4B8058}"/>
            </c:ext>
          </c:extLst>
        </c:ser>
        <c:dLbls>
          <c:showLegendKey val="0"/>
          <c:showVal val="0"/>
          <c:showCatName val="0"/>
          <c:showSerName val="0"/>
          <c:showPercent val="0"/>
          <c:showBubbleSize val="0"/>
        </c:dLbls>
        <c:gapWidth val="219"/>
        <c:overlap val="-27"/>
        <c:axId val="609799520"/>
        <c:axId val="609798688"/>
      </c:barChart>
      <c:catAx>
        <c:axId val="60979952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609798688"/>
        <c:crosses val="autoZero"/>
        <c:auto val="1"/>
        <c:lblAlgn val="ctr"/>
        <c:lblOffset val="100"/>
        <c:noMultiLvlLbl val="0"/>
      </c:catAx>
      <c:valAx>
        <c:axId val="609798688"/>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US"/>
                  <a:t>Percent of Students</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0.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609799520"/>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stacked"/>
        <c:varyColors val="0"/>
        <c:ser>
          <c:idx val="0"/>
          <c:order val="0"/>
          <c:tx>
            <c:strRef>
              <c:f>Sheet1!$C$1</c:f>
              <c:strCache>
                <c:ptCount val="1"/>
                <c:pt idx="0">
                  <c:v>Level 1: Strong Support May Be Needed</c:v>
                </c:pt>
              </c:strCache>
            </c:strRef>
          </c:tx>
          <c:spPr>
            <a:solidFill>
              <a:srgbClr val="FCB040"/>
            </a:solidFill>
            <a:ln>
              <a:noFill/>
            </a:ln>
            <a:effectLst/>
          </c:spPr>
          <c:invertIfNegative val="0"/>
          <c:cat>
            <c:multiLvlStrRef>
              <c:f>Sheet1!$A$2:$B$11</c:f>
              <c:multiLvlStrCache>
                <c:ptCount val="10"/>
                <c:lvl>
                  <c:pt idx="0">
                    <c:v>2021</c:v>
                  </c:pt>
                  <c:pt idx="1">
                    <c:v>2022</c:v>
                  </c:pt>
                  <c:pt idx="2">
                    <c:v>2021</c:v>
                  </c:pt>
                  <c:pt idx="3">
                    <c:v>2022</c:v>
                  </c:pt>
                  <c:pt idx="4">
                    <c:v>2021</c:v>
                  </c:pt>
                  <c:pt idx="5">
                    <c:v>2022</c:v>
                  </c:pt>
                  <c:pt idx="6">
                    <c:v>2021</c:v>
                  </c:pt>
                  <c:pt idx="7">
                    <c:v>2022</c:v>
                  </c:pt>
                  <c:pt idx="8">
                    <c:v>2021</c:v>
                  </c:pt>
                  <c:pt idx="9">
                    <c:v>2022</c:v>
                  </c:pt>
                </c:lvl>
                <c:lvl>
                  <c:pt idx="0">
                    <c:v>All Students</c:v>
                  </c:pt>
                  <c:pt idx="2">
                    <c:v>African 
American</c:v>
                  </c:pt>
                  <c:pt idx="4">
                    <c:v>Asian</c:v>
                  </c:pt>
                  <c:pt idx="6">
                    <c:v>Hispanic</c:v>
                  </c:pt>
                  <c:pt idx="8">
                    <c:v>White</c:v>
                  </c:pt>
                </c:lvl>
              </c:multiLvlStrCache>
            </c:multiLvlStrRef>
          </c:cat>
          <c:val>
            <c:numRef>
              <c:f>Sheet1!$C$2:$C$11</c:f>
              <c:numCache>
                <c:formatCode>General</c:formatCode>
                <c:ptCount val="10"/>
                <c:pt idx="0">
                  <c:v>31.1</c:v>
                </c:pt>
                <c:pt idx="1">
                  <c:v>33.1</c:v>
                </c:pt>
                <c:pt idx="2">
                  <c:v>44.4</c:v>
                </c:pt>
                <c:pt idx="3">
                  <c:v>45.1</c:v>
                </c:pt>
                <c:pt idx="4">
                  <c:v>12.4</c:v>
                </c:pt>
                <c:pt idx="5">
                  <c:v>13.2</c:v>
                </c:pt>
                <c:pt idx="6">
                  <c:v>43.3</c:v>
                </c:pt>
                <c:pt idx="7">
                  <c:v>46.2</c:v>
                </c:pt>
                <c:pt idx="8">
                  <c:v>22.6</c:v>
                </c:pt>
                <c:pt idx="9">
                  <c:v>24.1</c:v>
                </c:pt>
              </c:numCache>
            </c:numRef>
          </c:val>
          <c:extLst>
            <c:ext xmlns:c16="http://schemas.microsoft.com/office/drawing/2014/chart" uri="{C3380CC4-5D6E-409C-BE32-E72D297353CC}">
              <c16:uniqueId val="{00000000-479A-42D0-A856-8E83FBF47AA5}"/>
            </c:ext>
          </c:extLst>
        </c:ser>
        <c:ser>
          <c:idx val="1"/>
          <c:order val="1"/>
          <c:tx>
            <c:strRef>
              <c:f>Sheet1!$D$1</c:f>
              <c:strCache>
                <c:ptCount val="1"/>
                <c:pt idx="0">
                  <c:v>Level 2: Some Support May Be Needed</c:v>
                </c:pt>
              </c:strCache>
            </c:strRef>
          </c:tx>
          <c:spPr>
            <a:solidFill>
              <a:srgbClr val="B34519"/>
            </a:solidFill>
            <a:ln>
              <a:noFill/>
            </a:ln>
            <a:effectLst/>
          </c:spPr>
          <c:invertIfNegative val="0"/>
          <c:cat>
            <c:multiLvlStrRef>
              <c:f>Sheet1!$A$2:$B$11</c:f>
              <c:multiLvlStrCache>
                <c:ptCount val="10"/>
                <c:lvl>
                  <c:pt idx="0">
                    <c:v>2021</c:v>
                  </c:pt>
                  <c:pt idx="1">
                    <c:v>2022</c:v>
                  </c:pt>
                  <c:pt idx="2">
                    <c:v>2021</c:v>
                  </c:pt>
                  <c:pt idx="3">
                    <c:v>2022</c:v>
                  </c:pt>
                  <c:pt idx="4">
                    <c:v>2021</c:v>
                  </c:pt>
                  <c:pt idx="5">
                    <c:v>2022</c:v>
                  </c:pt>
                  <c:pt idx="6">
                    <c:v>2021</c:v>
                  </c:pt>
                  <c:pt idx="7">
                    <c:v>2022</c:v>
                  </c:pt>
                  <c:pt idx="8">
                    <c:v>2021</c:v>
                  </c:pt>
                  <c:pt idx="9">
                    <c:v>2022</c:v>
                  </c:pt>
                </c:lvl>
                <c:lvl>
                  <c:pt idx="0">
                    <c:v>All Students</c:v>
                  </c:pt>
                  <c:pt idx="2">
                    <c:v>African 
American</c:v>
                  </c:pt>
                  <c:pt idx="4">
                    <c:v>Asian</c:v>
                  </c:pt>
                  <c:pt idx="6">
                    <c:v>Hispanic</c:v>
                  </c:pt>
                  <c:pt idx="8">
                    <c:v>White</c:v>
                  </c:pt>
                </c:lvl>
              </c:multiLvlStrCache>
            </c:multiLvlStrRef>
          </c:cat>
          <c:val>
            <c:numRef>
              <c:f>Sheet1!$D$2:$D$11</c:f>
              <c:numCache>
                <c:formatCode>General</c:formatCode>
                <c:ptCount val="10"/>
                <c:pt idx="0">
                  <c:v>21.7</c:v>
                </c:pt>
                <c:pt idx="1">
                  <c:v>21.5</c:v>
                </c:pt>
                <c:pt idx="2">
                  <c:v>22.5</c:v>
                </c:pt>
                <c:pt idx="3">
                  <c:v>22.5</c:v>
                </c:pt>
                <c:pt idx="4">
                  <c:v>16.399999999999999</c:v>
                </c:pt>
                <c:pt idx="5">
                  <c:v>16.399999999999999</c:v>
                </c:pt>
                <c:pt idx="6">
                  <c:v>22.9</c:v>
                </c:pt>
                <c:pt idx="7">
                  <c:v>22.2</c:v>
                </c:pt>
                <c:pt idx="8">
                  <c:v>22.1</c:v>
                </c:pt>
                <c:pt idx="9">
                  <c:v>22</c:v>
                </c:pt>
              </c:numCache>
            </c:numRef>
          </c:val>
          <c:extLst>
            <c:ext xmlns:c16="http://schemas.microsoft.com/office/drawing/2014/chart" uri="{C3380CC4-5D6E-409C-BE32-E72D297353CC}">
              <c16:uniqueId val="{00000001-479A-42D0-A856-8E83FBF47AA5}"/>
            </c:ext>
          </c:extLst>
        </c:ser>
        <c:ser>
          <c:idx val="2"/>
          <c:order val="2"/>
          <c:tx>
            <c:strRef>
              <c:f>Sheet1!$E$1</c:f>
              <c:strCache>
                <c:ptCount val="1"/>
                <c:pt idx="0">
                  <c:v>Level 3: Less Support May Be Needed</c:v>
                </c:pt>
              </c:strCache>
            </c:strRef>
          </c:tx>
          <c:spPr>
            <a:solidFill>
              <a:srgbClr val="104E72"/>
            </a:solidFill>
            <a:ln>
              <a:noFill/>
            </a:ln>
            <a:effectLst/>
          </c:spPr>
          <c:invertIfNegative val="0"/>
          <c:cat>
            <c:multiLvlStrRef>
              <c:f>Sheet1!$A$2:$B$11</c:f>
              <c:multiLvlStrCache>
                <c:ptCount val="10"/>
                <c:lvl>
                  <c:pt idx="0">
                    <c:v>2021</c:v>
                  </c:pt>
                  <c:pt idx="1">
                    <c:v>2022</c:v>
                  </c:pt>
                  <c:pt idx="2">
                    <c:v>2021</c:v>
                  </c:pt>
                  <c:pt idx="3">
                    <c:v>2022</c:v>
                  </c:pt>
                  <c:pt idx="4">
                    <c:v>2021</c:v>
                  </c:pt>
                  <c:pt idx="5">
                    <c:v>2022</c:v>
                  </c:pt>
                  <c:pt idx="6">
                    <c:v>2021</c:v>
                  </c:pt>
                  <c:pt idx="7">
                    <c:v>2022</c:v>
                  </c:pt>
                  <c:pt idx="8">
                    <c:v>2021</c:v>
                  </c:pt>
                  <c:pt idx="9">
                    <c:v>2022</c:v>
                  </c:pt>
                </c:lvl>
                <c:lvl>
                  <c:pt idx="0">
                    <c:v>All Students</c:v>
                  </c:pt>
                  <c:pt idx="2">
                    <c:v>African 
American</c:v>
                  </c:pt>
                  <c:pt idx="4">
                    <c:v>Asian</c:v>
                  </c:pt>
                  <c:pt idx="6">
                    <c:v>Hispanic</c:v>
                  </c:pt>
                  <c:pt idx="8">
                    <c:v>White</c:v>
                  </c:pt>
                </c:lvl>
              </c:multiLvlStrCache>
            </c:multiLvlStrRef>
          </c:cat>
          <c:val>
            <c:numRef>
              <c:f>Sheet1!$E$2:$E$11</c:f>
              <c:numCache>
                <c:formatCode>General</c:formatCode>
                <c:ptCount val="10"/>
                <c:pt idx="0">
                  <c:v>47.2</c:v>
                </c:pt>
                <c:pt idx="1">
                  <c:v>45.4</c:v>
                </c:pt>
                <c:pt idx="2">
                  <c:v>33.1</c:v>
                </c:pt>
                <c:pt idx="3">
                  <c:v>32.5</c:v>
                </c:pt>
                <c:pt idx="4">
                  <c:v>71.2</c:v>
                </c:pt>
                <c:pt idx="5">
                  <c:v>70.400000000000006</c:v>
                </c:pt>
                <c:pt idx="6">
                  <c:v>33.700000000000003</c:v>
                </c:pt>
                <c:pt idx="7">
                  <c:v>31.6</c:v>
                </c:pt>
                <c:pt idx="8">
                  <c:v>55.3</c:v>
                </c:pt>
                <c:pt idx="9">
                  <c:v>53.8</c:v>
                </c:pt>
              </c:numCache>
            </c:numRef>
          </c:val>
          <c:extLst>
            <c:ext xmlns:c16="http://schemas.microsoft.com/office/drawing/2014/chart" uri="{C3380CC4-5D6E-409C-BE32-E72D297353CC}">
              <c16:uniqueId val="{00000002-479A-42D0-A856-8E83FBF47AA5}"/>
            </c:ext>
          </c:extLst>
        </c:ser>
        <c:dLbls>
          <c:showLegendKey val="0"/>
          <c:showVal val="0"/>
          <c:showCatName val="0"/>
          <c:showSerName val="0"/>
          <c:showPercent val="0"/>
          <c:showBubbleSize val="0"/>
        </c:dLbls>
        <c:gapWidth val="50"/>
        <c:overlap val="100"/>
        <c:axId val="606753455"/>
        <c:axId val="1011678767"/>
      </c:barChart>
      <c:catAx>
        <c:axId val="606753455"/>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0" spcFirstLastPara="1" vertOverflow="ellipsis"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crossAx val="1011678767"/>
        <c:crosses val="autoZero"/>
        <c:auto val="1"/>
        <c:lblAlgn val="ctr"/>
        <c:lblOffset val="100"/>
        <c:noMultiLvlLbl val="0"/>
      </c:catAx>
      <c:valAx>
        <c:axId val="1011678767"/>
        <c:scaling>
          <c:orientation val="minMax"/>
          <c:max val="10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marL="0" marR="0" lvl="0" indent="0" algn="ctr" defTabSz="914400" rtl="0" eaLnBrk="1" fontAlgn="auto" latinLnBrk="0" hangingPunct="1">
                  <a:lnSpc>
                    <a:spcPct val="100000"/>
                  </a:lnSpc>
                  <a:spcBef>
                    <a:spcPts val="0"/>
                  </a:spcBef>
                  <a:spcAft>
                    <a:spcPts val="0"/>
                  </a:spcAft>
                  <a:buClrTx/>
                  <a:buSzTx/>
                  <a:buFontTx/>
                  <a:buNone/>
                  <a:tabLst/>
                  <a:defRPr sz="1000" b="0" i="0" u="none" strike="noStrike" kern="1200" baseline="0">
                    <a:solidFill>
                      <a:prstClr val="black">
                        <a:lumMod val="65000"/>
                        <a:lumOff val="35000"/>
                      </a:prstClr>
                    </a:solidFill>
                    <a:latin typeface="+mn-lt"/>
                    <a:ea typeface="+mn-ea"/>
                    <a:cs typeface="+mn-cs"/>
                  </a:defRPr>
                </a:pPr>
                <a:r>
                  <a:rPr lang="en-US" sz="1200" b="0" i="0" baseline="0">
                    <a:effectLst/>
                  </a:rPr>
                  <a:t>Percent of Students, by Current Grade Level</a:t>
                </a:r>
                <a:endParaRPr lang="en-US" sz="700">
                  <a:effectLst/>
                </a:endParaRPr>
              </a:p>
            </c:rich>
          </c:tx>
          <c:layout>
            <c:manualLayout>
              <c:xMode val="edge"/>
              <c:yMode val="edge"/>
              <c:x val="7.7338356527735718E-3"/>
              <c:y val="8.186077486630039E-2"/>
            </c:manualLayout>
          </c:layout>
          <c:overlay val="0"/>
          <c:spPr>
            <a:noFill/>
            <a:ln>
              <a:noFill/>
            </a:ln>
            <a:effectLst/>
          </c:spPr>
          <c:txPr>
            <a:bodyPr rot="-5400000" spcFirstLastPara="1" vertOverflow="ellipsis" vert="horz" wrap="square" anchor="ctr" anchorCtr="1"/>
            <a:lstStyle/>
            <a:p>
              <a:pPr marL="0" marR="0" lvl="0" indent="0" algn="ctr" defTabSz="914400" rtl="0" eaLnBrk="1" fontAlgn="auto" latinLnBrk="0" hangingPunct="1">
                <a:lnSpc>
                  <a:spcPct val="100000"/>
                </a:lnSpc>
                <a:spcBef>
                  <a:spcPts val="0"/>
                </a:spcBef>
                <a:spcAft>
                  <a:spcPts val="0"/>
                </a:spcAft>
                <a:buClrTx/>
                <a:buSzTx/>
                <a:buFontTx/>
                <a:buNone/>
                <a:tabLst/>
                <a:defRPr sz="1000" b="0" i="0" u="none" strike="noStrike" kern="1200" baseline="0">
                  <a:solidFill>
                    <a:prstClr val="black">
                      <a:lumMod val="65000"/>
                      <a:lumOff val="35000"/>
                    </a:prstClr>
                  </a:solidFill>
                  <a:latin typeface="+mn-lt"/>
                  <a:ea typeface="+mn-ea"/>
                  <a:cs typeface="+mn-cs"/>
                </a:defRPr>
              </a:pPr>
              <a:endParaRPr lang="en-US"/>
            </a:p>
          </c:txPr>
        </c:title>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200" b="1" i="0" u="none" strike="noStrike" kern="1200" baseline="0">
                <a:solidFill>
                  <a:schemeClr val="tx1">
                    <a:lumMod val="65000"/>
                    <a:lumOff val="35000"/>
                  </a:schemeClr>
                </a:solidFill>
                <a:latin typeface="+mn-lt"/>
                <a:ea typeface="+mn-ea"/>
                <a:cs typeface="+mn-cs"/>
              </a:defRPr>
            </a:pPr>
            <a:endParaRPr lang="en-US"/>
          </a:p>
        </c:txPr>
        <c:crossAx val="606753455"/>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200" b="1" i="0" u="none" strike="noStrike" kern="1200" baseline="0">
              <a:solidFill>
                <a:schemeClr val="tx1"/>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stacked"/>
        <c:varyColors val="0"/>
        <c:ser>
          <c:idx val="0"/>
          <c:order val="0"/>
          <c:tx>
            <c:strRef>
              <c:f>Sheet1!$C$1</c:f>
              <c:strCache>
                <c:ptCount val="1"/>
                <c:pt idx="0">
                  <c:v>Level 1: Strong Support May Be Needed</c:v>
                </c:pt>
              </c:strCache>
            </c:strRef>
          </c:tx>
          <c:spPr>
            <a:solidFill>
              <a:srgbClr val="FCB040"/>
            </a:solidFill>
            <a:ln>
              <a:noFill/>
            </a:ln>
            <a:effectLst/>
          </c:spPr>
          <c:invertIfNegative val="0"/>
          <c:cat>
            <c:multiLvlStrRef>
              <c:f>Sheet1!$A$2:$B$30</c:f>
              <c:multiLvlStrCache>
                <c:ptCount val="29"/>
                <c:lvl>
                  <c:pt idx="0">
                    <c:v>State Average</c:v>
                  </c:pt>
                  <c:pt idx="1">
                    <c:v>Grade 4</c:v>
                  </c:pt>
                  <c:pt idx="2">
                    <c:v>Grade 5</c:v>
                  </c:pt>
                  <c:pt idx="3">
                    <c:v>Grade 6</c:v>
                  </c:pt>
                  <c:pt idx="4">
                    <c:v>Grade 7</c:v>
                  </c:pt>
                  <c:pt idx="5">
                    <c:v>Grade 8</c:v>
                  </c:pt>
                  <c:pt idx="6">
                    <c:v>Grade 9</c:v>
                  </c:pt>
                  <c:pt idx="7">
                    <c:v>Grade 10</c:v>
                  </c:pt>
                  <c:pt idx="8">
                    <c:v>Grade 4</c:v>
                  </c:pt>
                  <c:pt idx="9">
                    <c:v>Grade 5</c:v>
                  </c:pt>
                  <c:pt idx="10">
                    <c:v>Grade 6</c:v>
                  </c:pt>
                  <c:pt idx="11">
                    <c:v>Grade 7</c:v>
                  </c:pt>
                  <c:pt idx="12">
                    <c:v>Grade 8</c:v>
                  </c:pt>
                  <c:pt idx="13">
                    <c:v>Grade 9</c:v>
                  </c:pt>
                  <c:pt idx="14">
                    <c:v>Grade 10</c:v>
                  </c:pt>
                  <c:pt idx="15">
                    <c:v>Grade 4</c:v>
                  </c:pt>
                  <c:pt idx="16">
                    <c:v>Grade 5</c:v>
                  </c:pt>
                  <c:pt idx="17">
                    <c:v>Grade 6</c:v>
                  </c:pt>
                  <c:pt idx="18">
                    <c:v>Grade 7</c:v>
                  </c:pt>
                  <c:pt idx="19">
                    <c:v>Grade 8</c:v>
                  </c:pt>
                  <c:pt idx="20">
                    <c:v>Grade 9</c:v>
                  </c:pt>
                  <c:pt idx="21">
                    <c:v>Grade 10</c:v>
                  </c:pt>
                  <c:pt idx="22">
                    <c:v>Grade 4</c:v>
                  </c:pt>
                  <c:pt idx="23">
                    <c:v>Grade 5</c:v>
                  </c:pt>
                  <c:pt idx="24">
                    <c:v>Grade 6</c:v>
                  </c:pt>
                  <c:pt idx="25">
                    <c:v>Grade 7</c:v>
                  </c:pt>
                  <c:pt idx="26">
                    <c:v>Grade 8</c:v>
                  </c:pt>
                  <c:pt idx="27">
                    <c:v>Grade 9</c:v>
                  </c:pt>
                  <c:pt idx="28">
                    <c:v>Grade 10</c:v>
                  </c:pt>
                </c:lvl>
                <c:lvl>
                  <c:pt idx="1">
                    <c:v>African 
American</c:v>
                  </c:pt>
                  <c:pt idx="8">
                    <c:v>Asian</c:v>
                  </c:pt>
                  <c:pt idx="15">
                    <c:v>Hispanic</c:v>
                  </c:pt>
                  <c:pt idx="22">
                    <c:v>White</c:v>
                  </c:pt>
                </c:lvl>
              </c:multiLvlStrCache>
            </c:multiLvlStrRef>
          </c:cat>
          <c:val>
            <c:numRef>
              <c:f>Sheet1!$C$2:$C$30</c:f>
              <c:numCache>
                <c:formatCode>0.0</c:formatCode>
                <c:ptCount val="29"/>
                <c:pt idx="0" formatCode="General">
                  <c:v>33.1</c:v>
                </c:pt>
                <c:pt idx="1">
                  <c:v>51.907934585099937</c:v>
                </c:pt>
                <c:pt idx="2">
                  <c:v>39.888575356341796</c:v>
                </c:pt>
                <c:pt idx="3">
                  <c:v>47.276221450218046</c:v>
                </c:pt>
                <c:pt idx="4">
                  <c:v>40.560240102901247</c:v>
                </c:pt>
                <c:pt idx="5">
                  <c:v>48.302091822874225</c:v>
                </c:pt>
                <c:pt idx="6">
                  <c:v>46.552560460120574</c:v>
                </c:pt>
                <c:pt idx="7">
                  <c:v>41.425722831505482</c:v>
                </c:pt>
                <c:pt idx="8">
                  <c:v>17.900497512437809</c:v>
                </c:pt>
                <c:pt idx="9">
                  <c:v>9.2107777565450029</c:v>
                </c:pt>
                <c:pt idx="10">
                  <c:v>13.551447100958281</c:v>
                </c:pt>
                <c:pt idx="11">
                  <c:v>12.581573896353168</c:v>
                </c:pt>
                <c:pt idx="12">
                  <c:v>12.447857413727721</c:v>
                </c:pt>
                <c:pt idx="13">
                  <c:v>13.758009800226159</c:v>
                </c:pt>
                <c:pt idx="14">
                  <c:v>12.764941760549933</c:v>
                </c:pt>
                <c:pt idx="15">
                  <c:v>55.219354626058873</c:v>
                </c:pt>
                <c:pt idx="16">
                  <c:v>40.949456934402953</c:v>
                </c:pt>
                <c:pt idx="17">
                  <c:v>47.001235933129514</c:v>
                </c:pt>
                <c:pt idx="18">
                  <c:v>43.292922673656619</c:v>
                </c:pt>
                <c:pt idx="19">
                  <c:v>46.941701178719335</c:v>
                </c:pt>
                <c:pt idx="20">
                  <c:v>46.279977339963487</c:v>
                </c:pt>
                <c:pt idx="21">
                  <c:v>44.559957541132029</c:v>
                </c:pt>
                <c:pt idx="22">
                  <c:v>28.119851442294269</c:v>
                </c:pt>
                <c:pt idx="23">
                  <c:v>17.517426862067072</c:v>
                </c:pt>
                <c:pt idx="24">
                  <c:v>25.476461103327956</c:v>
                </c:pt>
                <c:pt idx="25">
                  <c:v>22.501687172299224</c:v>
                </c:pt>
                <c:pt idx="26">
                  <c:v>23.485131733094043</c:v>
                </c:pt>
                <c:pt idx="27">
                  <c:v>27.521246816129931</c:v>
                </c:pt>
                <c:pt idx="28">
                  <c:v>24.246524787796776</c:v>
                </c:pt>
              </c:numCache>
            </c:numRef>
          </c:val>
          <c:extLst>
            <c:ext xmlns:c16="http://schemas.microsoft.com/office/drawing/2014/chart" uri="{C3380CC4-5D6E-409C-BE32-E72D297353CC}">
              <c16:uniqueId val="{00000000-479A-42D0-A856-8E83FBF47AA5}"/>
            </c:ext>
          </c:extLst>
        </c:ser>
        <c:ser>
          <c:idx val="1"/>
          <c:order val="1"/>
          <c:tx>
            <c:strRef>
              <c:f>Sheet1!$D$1</c:f>
              <c:strCache>
                <c:ptCount val="1"/>
                <c:pt idx="0">
                  <c:v>Level 2: Some Support May Be Needed</c:v>
                </c:pt>
              </c:strCache>
            </c:strRef>
          </c:tx>
          <c:spPr>
            <a:solidFill>
              <a:srgbClr val="B34519"/>
            </a:solidFill>
            <a:ln>
              <a:noFill/>
            </a:ln>
            <a:effectLst/>
          </c:spPr>
          <c:invertIfNegative val="0"/>
          <c:cat>
            <c:multiLvlStrRef>
              <c:f>Sheet1!$A$2:$B$30</c:f>
              <c:multiLvlStrCache>
                <c:ptCount val="29"/>
                <c:lvl>
                  <c:pt idx="0">
                    <c:v>State Average</c:v>
                  </c:pt>
                  <c:pt idx="1">
                    <c:v>Grade 4</c:v>
                  </c:pt>
                  <c:pt idx="2">
                    <c:v>Grade 5</c:v>
                  </c:pt>
                  <c:pt idx="3">
                    <c:v>Grade 6</c:v>
                  </c:pt>
                  <c:pt idx="4">
                    <c:v>Grade 7</c:v>
                  </c:pt>
                  <c:pt idx="5">
                    <c:v>Grade 8</c:v>
                  </c:pt>
                  <c:pt idx="6">
                    <c:v>Grade 9</c:v>
                  </c:pt>
                  <c:pt idx="7">
                    <c:v>Grade 10</c:v>
                  </c:pt>
                  <c:pt idx="8">
                    <c:v>Grade 4</c:v>
                  </c:pt>
                  <c:pt idx="9">
                    <c:v>Grade 5</c:v>
                  </c:pt>
                  <c:pt idx="10">
                    <c:v>Grade 6</c:v>
                  </c:pt>
                  <c:pt idx="11">
                    <c:v>Grade 7</c:v>
                  </c:pt>
                  <c:pt idx="12">
                    <c:v>Grade 8</c:v>
                  </c:pt>
                  <c:pt idx="13">
                    <c:v>Grade 9</c:v>
                  </c:pt>
                  <c:pt idx="14">
                    <c:v>Grade 10</c:v>
                  </c:pt>
                  <c:pt idx="15">
                    <c:v>Grade 4</c:v>
                  </c:pt>
                  <c:pt idx="16">
                    <c:v>Grade 5</c:v>
                  </c:pt>
                  <c:pt idx="17">
                    <c:v>Grade 6</c:v>
                  </c:pt>
                  <c:pt idx="18">
                    <c:v>Grade 7</c:v>
                  </c:pt>
                  <c:pt idx="19">
                    <c:v>Grade 8</c:v>
                  </c:pt>
                  <c:pt idx="20">
                    <c:v>Grade 9</c:v>
                  </c:pt>
                  <c:pt idx="21">
                    <c:v>Grade 10</c:v>
                  </c:pt>
                  <c:pt idx="22">
                    <c:v>Grade 4</c:v>
                  </c:pt>
                  <c:pt idx="23">
                    <c:v>Grade 5</c:v>
                  </c:pt>
                  <c:pt idx="24">
                    <c:v>Grade 6</c:v>
                  </c:pt>
                  <c:pt idx="25">
                    <c:v>Grade 7</c:v>
                  </c:pt>
                  <c:pt idx="26">
                    <c:v>Grade 8</c:v>
                  </c:pt>
                  <c:pt idx="27">
                    <c:v>Grade 9</c:v>
                  </c:pt>
                  <c:pt idx="28">
                    <c:v>Grade 10</c:v>
                  </c:pt>
                </c:lvl>
                <c:lvl>
                  <c:pt idx="1">
                    <c:v>African 
American</c:v>
                  </c:pt>
                  <c:pt idx="8">
                    <c:v>Asian</c:v>
                  </c:pt>
                  <c:pt idx="15">
                    <c:v>Hispanic</c:v>
                  </c:pt>
                  <c:pt idx="22">
                    <c:v>White</c:v>
                  </c:pt>
                </c:lvl>
              </c:multiLvlStrCache>
            </c:multiLvlStrRef>
          </c:cat>
          <c:val>
            <c:numRef>
              <c:f>Sheet1!$D$2:$D$30</c:f>
              <c:numCache>
                <c:formatCode>0.0</c:formatCode>
                <c:ptCount val="29"/>
                <c:pt idx="0" formatCode="General">
                  <c:v>21.5</c:v>
                </c:pt>
                <c:pt idx="1">
                  <c:v>20.835857056329495</c:v>
                </c:pt>
                <c:pt idx="2">
                  <c:v>26.749149844439625</c:v>
                </c:pt>
                <c:pt idx="3">
                  <c:v>25.826003400103481</c:v>
                </c:pt>
                <c:pt idx="4">
                  <c:v>27.083035586680005</c:v>
                </c:pt>
                <c:pt idx="5">
                  <c:v>20.687313230100514</c:v>
                </c:pt>
                <c:pt idx="6">
                  <c:v>15.307324509735984</c:v>
                </c:pt>
                <c:pt idx="7">
                  <c:v>20.673693206095997</c:v>
                </c:pt>
                <c:pt idx="8">
                  <c:v>18.666666666666668</c:v>
                </c:pt>
                <c:pt idx="9">
                  <c:v>16.663481750429966</c:v>
                </c:pt>
                <c:pt idx="10">
                  <c:v>20.636918013745039</c:v>
                </c:pt>
                <c:pt idx="11">
                  <c:v>17.773512476007678</c:v>
                </c:pt>
                <c:pt idx="12">
                  <c:v>14.998103905953736</c:v>
                </c:pt>
                <c:pt idx="13">
                  <c:v>11.128910667169242</c:v>
                </c:pt>
                <c:pt idx="14">
                  <c:v>15.075424861561961</c:v>
                </c:pt>
                <c:pt idx="15">
                  <c:v>19.944625729259368</c:v>
                </c:pt>
                <c:pt idx="16">
                  <c:v>27.328249314978049</c:v>
                </c:pt>
                <c:pt idx="17">
                  <c:v>26.377414948285953</c:v>
                </c:pt>
                <c:pt idx="18">
                  <c:v>25.910878112712975</c:v>
                </c:pt>
                <c:pt idx="19">
                  <c:v>20.547945205479451</c:v>
                </c:pt>
                <c:pt idx="20">
                  <c:v>14.87379618556052</c:v>
                </c:pt>
                <c:pt idx="21">
                  <c:v>20.142986481845711</c:v>
                </c:pt>
                <c:pt idx="22">
                  <c:v>22.59361648655441</c:v>
                </c:pt>
                <c:pt idx="23">
                  <c:v>25.133102804764256</c:v>
                </c:pt>
                <c:pt idx="24">
                  <c:v>27.123258703179932</c:v>
                </c:pt>
                <c:pt idx="25">
                  <c:v>24.43025489279967</c:v>
                </c:pt>
                <c:pt idx="26">
                  <c:v>20.045365039008946</c:v>
                </c:pt>
                <c:pt idx="27">
                  <c:v>15.106044939853227</c:v>
                </c:pt>
                <c:pt idx="28">
                  <c:v>19.968015746094231</c:v>
                </c:pt>
              </c:numCache>
            </c:numRef>
          </c:val>
          <c:extLst>
            <c:ext xmlns:c16="http://schemas.microsoft.com/office/drawing/2014/chart" uri="{C3380CC4-5D6E-409C-BE32-E72D297353CC}">
              <c16:uniqueId val="{00000001-479A-42D0-A856-8E83FBF47AA5}"/>
            </c:ext>
          </c:extLst>
        </c:ser>
        <c:ser>
          <c:idx val="2"/>
          <c:order val="2"/>
          <c:tx>
            <c:strRef>
              <c:f>Sheet1!$E$1</c:f>
              <c:strCache>
                <c:ptCount val="1"/>
                <c:pt idx="0">
                  <c:v>Level 3: Less Support May Be Needed</c:v>
                </c:pt>
              </c:strCache>
            </c:strRef>
          </c:tx>
          <c:spPr>
            <a:solidFill>
              <a:srgbClr val="104E72"/>
            </a:solidFill>
            <a:ln>
              <a:noFill/>
            </a:ln>
            <a:effectLst/>
          </c:spPr>
          <c:invertIfNegative val="0"/>
          <c:cat>
            <c:multiLvlStrRef>
              <c:f>Sheet1!$A$2:$B$30</c:f>
              <c:multiLvlStrCache>
                <c:ptCount val="29"/>
                <c:lvl>
                  <c:pt idx="0">
                    <c:v>State Average</c:v>
                  </c:pt>
                  <c:pt idx="1">
                    <c:v>Grade 4</c:v>
                  </c:pt>
                  <c:pt idx="2">
                    <c:v>Grade 5</c:v>
                  </c:pt>
                  <c:pt idx="3">
                    <c:v>Grade 6</c:v>
                  </c:pt>
                  <c:pt idx="4">
                    <c:v>Grade 7</c:v>
                  </c:pt>
                  <c:pt idx="5">
                    <c:v>Grade 8</c:v>
                  </c:pt>
                  <c:pt idx="6">
                    <c:v>Grade 9</c:v>
                  </c:pt>
                  <c:pt idx="7">
                    <c:v>Grade 10</c:v>
                  </c:pt>
                  <c:pt idx="8">
                    <c:v>Grade 4</c:v>
                  </c:pt>
                  <c:pt idx="9">
                    <c:v>Grade 5</c:v>
                  </c:pt>
                  <c:pt idx="10">
                    <c:v>Grade 6</c:v>
                  </c:pt>
                  <c:pt idx="11">
                    <c:v>Grade 7</c:v>
                  </c:pt>
                  <c:pt idx="12">
                    <c:v>Grade 8</c:v>
                  </c:pt>
                  <c:pt idx="13">
                    <c:v>Grade 9</c:v>
                  </c:pt>
                  <c:pt idx="14">
                    <c:v>Grade 10</c:v>
                  </c:pt>
                  <c:pt idx="15">
                    <c:v>Grade 4</c:v>
                  </c:pt>
                  <c:pt idx="16">
                    <c:v>Grade 5</c:v>
                  </c:pt>
                  <c:pt idx="17">
                    <c:v>Grade 6</c:v>
                  </c:pt>
                  <c:pt idx="18">
                    <c:v>Grade 7</c:v>
                  </c:pt>
                  <c:pt idx="19">
                    <c:v>Grade 8</c:v>
                  </c:pt>
                  <c:pt idx="20">
                    <c:v>Grade 9</c:v>
                  </c:pt>
                  <c:pt idx="21">
                    <c:v>Grade 10</c:v>
                  </c:pt>
                  <c:pt idx="22">
                    <c:v>Grade 4</c:v>
                  </c:pt>
                  <c:pt idx="23">
                    <c:v>Grade 5</c:v>
                  </c:pt>
                  <c:pt idx="24">
                    <c:v>Grade 6</c:v>
                  </c:pt>
                  <c:pt idx="25">
                    <c:v>Grade 7</c:v>
                  </c:pt>
                  <c:pt idx="26">
                    <c:v>Grade 8</c:v>
                  </c:pt>
                  <c:pt idx="27">
                    <c:v>Grade 9</c:v>
                  </c:pt>
                  <c:pt idx="28">
                    <c:v>Grade 10</c:v>
                  </c:pt>
                </c:lvl>
                <c:lvl>
                  <c:pt idx="1">
                    <c:v>African 
American</c:v>
                  </c:pt>
                  <c:pt idx="8">
                    <c:v>Asian</c:v>
                  </c:pt>
                  <c:pt idx="15">
                    <c:v>Hispanic</c:v>
                  </c:pt>
                  <c:pt idx="22">
                    <c:v>White</c:v>
                  </c:pt>
                </c:lvl>
              </c:multiLvlStrCache>
            </c:multiLvlStrRef>
          </c:cat>
          <c:val>
            <c:numRef>
              <c:f>Sheet1!$E$2:$E$30</c:f>
              <c:numCache>
                <c:formatCode>0.0</c:formatCode>
                <c:ptCount val="29"/>
                <c:pt idx="0" formatCode="General">
                  <c:v>45.4</c:v>
                </c:pt>
                <c:pt idx="1">
                  <c:v>27.256208358570561</c:v>
                </c:pt>
                <c:pt idx="2">
                  <c:v>33.362274799218582</c:v>
                </c:pt>
                <c:pt idx="3">
                  <c:v>26.89777514967847</c:v>
                </c:pt>
                <c:pt idx="4">
                  <c:v>32.356724310418748</c:v>
                </c:pt>
                <c:pt idx="5">
                  <c:v>31.010594947025265</c:v>
                </c:pt>
                <c:pt idx="6">
                  <c:v>38.140115030143441</c:v>
                </c:pt>
                <c:pt idx="7">
                  <c:v>37.900583962398521</c:v>
                </c:pt>
                <c:pt idx="8">
                  <c:v>63.432835820895527</c:v>
                </c:pt>
                <c:pt idx="9">
                  <c:v>74.125740493025035</c:v>
                </c:pt>
                <c:pt idx="10">
                  <c:v>65.811634885296684</c:v>
                </c:pt>
                <c:pt idx="11">
                  <c:v>69.644913627639156</c:v>
                </c:pt>
                <c:pt idx="12">
                  <c:v>72.554038680318541</c:v>
                </c:pt>
                <c:pt idx="13">
                  <c:v>75.113079532604601</c:v>
                </c:pt>
                <c:pt idx="14">
                  <c:v>72.159633377888099</c:v>
                </c:pt>
                <c:pt idx="15">
                  <c:v>24.836019644681762</c:v>
                </c:pt>
                <c:pt idx="16">
                  <c:v>31.722293750618995</c:v>
                </c:pt>
                <c:pt idx="17">
                  <c:v>26.621349118584529</c:v>
                </c:pt>
                <c:pt idx="18">
                  <c:v>30.796199213630405</c:v>
                </c:pt>
                <c:pt idx="19">
                  <c:v>32.510353615801215</c:v>
                </c:pt>
                <c:pt idx="20">
                  <c:v>38.846226474475984</c:v>
                </c:pt>
                <c:pt idx="21">
                  <c:v>35.297055977022254</c:v>
                </c:pt>
                <c:pt idx="22">
                  <c:v>49.286532071151321</c:v>
                </c:pt>
                <c:pt idx="23">
                  <c:v>57.349470333168675</c:v>
                </c:pt>
                <c:pt idx="24">
                  <c:v>47.400280193492108</c:v>
                </c:pt>
                <c:pt idx="25">
                  <c:v>53.068057934901105</c:v>
                </c:pt>
                <c:pt idx="26">
                  <c:v>56.469503227897007</c:v>
                </c:pt>
                <c:pt idx="27">
                  <c:v>57.372708244016849</c:v>
                </c:pt>
                <c:pt idx="28">
                  <c:v>55.785459466108989</c:v>
                </c:pt>
              </c:numCache>
            </c:numRef>
          </c:val>
          <c:extLst>
            <c:ext xmlns:c16="http://schemas.microsoft.com/office/drawing/2014/chart" uri="{C3380CC4-5D6E-409C-BE32-E72D297353CC}">
              <c16:uniqueId val="{00000002-479A-42D0-A856-8E83FBF47AA5}"/>
            </c:ext>
          </c:extLst>
        </c:ser>
        <c:dLbls>
          <c:showLegendKey val="0"/>
          <c:showVal val="0"/>
          <c:showCatName val="0"/>
          <c:showSerName val="0"/>
          <c:showPercent val="0"/>
          <c:showBubbleSize val="0"/>
        </c:dLbls>
        <c:gapWidth val="50"/>
        <c:overlap val="100"/>
        <c:axId val="606753455"/>
        <c:axId val="1011678767"/>
      </c:barChart>
      <c:catAx>
        <c:axId val="606753455"/>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5400000" spcFirstLastPara="1" vertOverflow="ellipsis"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crossAx val="1011678767"/>
        <c:crosses val="autoZero"/>
        <c:auto val="1"/>
        <c:lblAlgn val="ctr"/>
        <c:lblOffset val="100"/>
        <c:noMultiLvlLbl val="0"/>
      </c:catAx>
      <c:valAx>
        <c:axId val="1011678767"/>
        <c:scaling>
          <c:orientation val="minMax"/>
          <c:max val="10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marL="0" marR="0" lvl="0" indent="0" algn="ctr" defTabSz="914400" rtl="0" eaLnBrk="1" fontAlgn="auto" latinLnBrk="0" hangingPunct="1">
                  <a:lnSpc>
                    <a:spcPct val="100000"/>
                  </a:lnSpc>
                  <a:spcBef>
                    <a:spcPts val="0"/>
                  </a:spcBef>
                  <a:spcAft>
                    <a:spcPts val="0"/>
                  </a:spcAft>
                  <a:buClrTx/>
                  <a:buSzTx/>
                  <a:buFontTx/>
                  <a:buNone/>
                  <a:tabLst/>
                  <a:defRPr sz="1000" b="0" i="0" u="none" strike="noStrike" kern="1200" baseline="0">
                    <a:solidFill>
                      <a:prstClr val="black">
                        <a:lumMod val="65000"/>
                        <a:lumOff val="35000"/>
                      </a:prstClr>
                    </a:solidFill>
                    <a:latin typeface="+mn-lt"/>
                    <a:ea typeface="+mn-ea"/>
                    <a:cs typeface="+mn-cs"/>
                  </a:defRPr>
                </a:pPr>
                <a:r>
                  <a:rPr lang="en-US" sz="1200" b="0" i="0" baseline="0">
                    <a:effectLst/>
                  </a:rPr>
                  <a:t>Percent of Students, by Current Grade Level</a:t>
                </a:r>
                <a:endParaRPr lang="en-US" sz="700">
                  <a:effectLst/>
                </a:endParaRPr>
              </a:p>
            </c:rich>
          </c:tx>
          <c:layout>
            <c:manualLayout>
              <c:xMode val="edge"/>
              <c:yMode val="edge"/>
              <c:x val="7.7338356527735718E-3"/>
              <c:y val="8.186077486630039E-2"/>
            </c:manualLayout>
          </c:layout>
          <c:overlay val="0"/>
          <c:spPr>
            <a:noFill/>
            <a:ln>
              <a:noFill/>
            </a:ln>
            <a:effectLst/>
          </c:spPr>
          <c:txPr>
            <a:bodyPr rot="-5400000" spcFirstLastPara="1" vertOverflow="ellipsis" vert="horz" wrap="square" anchor="ctr" anchorCtr="1"/>
            <a:lstStyle/>
            <a:p>
              <a:pPr marL="0" marR="0" lvl="0" indent="0" algn="ctr" defTabSz="914400" rtl="0" eaLnBrk="1" fontAlgn="auto" latinLnBrk="0" hangingPunct="1">
                <a:lnSpc>
                  <a:spcPct val="100000"/>
                </a:lnSpc>
                <a:spcBef>
                  <a:spcPts val="0"/>
                </a:spcBef>
                <a:spcAft>
                  <a:spcPts val="0"/>
                </a:spcAft>
                <a:buClrTx/>
                <a:buSzTx/>
                <a:buFontTx/>
                <a:buNone/>
                <a:tabLst/>
                <a:defRPr sz="1000" b="0" i="0" u="none" strike="noStrike" kern="1200" baseline="0">
                  <a:solidFill>
                    <a:prstClr val="black">
                      <a:lumMod val="65000"/>
                      <a:lumOff val="35000"/>
                    </a:prstClr>
                  </a:solidFill>
                  <a:latin typeface="+mn-lt"/>
                  <a:ea typeface="+mn-ea"/>
                  <a:cs typeface="+mn-cs"/>
                </a:defRPr>
              </a:pPr>
              <a:endParaRPr lang="en-US"/>
            </a:p>
          </c:txPr>
        </c:title>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200" b="1" i="0" u="none" strike="noStrike" kern="1200" baseline="0">
                <a:solidFill>
                  <a:schemeClr val="tx1">
                    <a:lumMod val="65000"/>
                    <a:lumOff val="35000"/>
                  </a:schemeClr>
                </a:solidFill>
                <a:latin typeface="+mn-lt"/>
                <a:ea typeface="+mn-ea"/>
                <a:cs typeface="+mn-cs"/>
              </a:defRPr>
            </a:pPr>
            <a:endParaRPr lang="en-US"/>
          </a:p>
        </c:txPr>
        <c:crossAx val="606753455"/>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200" b="1" i="0" u="none" strike="noStrike" kern="1200" baseline="0">
              <a:solidFill>
                <a:schemeClr val="tx1"/>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tx>
            <c:strRef>
              <c:f>Sheet1!$C$1</c:f>
              <c:strCache>
                <c:ptCount val="1"/>
                <c:pt idx="0">
                  <c:v>All Students</c:v>
                </c:pt>
              </c:strCache>
            </c:strRef>
          </c:tx>
          <c:spPr>
            <a:ln w="28575" cap="rnd">
              <a:solidFill>
                <a:schemeClr val="tx1"/>
              </a:solidFill>
              <a:prstDash val="sysDash"/>
              <a:round/>
            </a:ln>
            <a:effectLst/>
          </c:spPr>
          <c:marker>
            <c:symbol val="circle"/>
            <c:size val="7"/>
            <c:spPr>
              <a:solidFill>
                <a:schemeClr val="tx1"/>
              </a:solidFill>
              <a:ln w="9525">
                <a:solidFill>
                  <a:schemeClr val="tx1"/>
                </a:solidFill>
              </a:ln>
              <a:effectLst/>
            </c:spPr>
          </c:marker>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multiLvlStrRef>
              <c:f>Sheet1!$A$2:$B$3</c:f>
              <c:multiLvlStrCache>
                <c:ptCount val="2"/>
                <c:lvl>
                  <c:pt idx="0">
                    <c:v>2021</c:v>
                  </c:pt>
                  <c:pt idx="1">
                    <c:v>2022</c:v>
                  </c:pt>
                </c:lvl>
                <c:lvl>
                  <c:pt idx="0">
                    <c:v>LEVEL 3</c:v>
                  </c:pt>
                </c:lvl>
              </c:multiLvlStrCache>
            </c:multiLvlStrRef>
          </c:cat>
          <c:val>
            <c:numRef>
              <c:f>Sheet1!$C$2:$C$3</c:f>
              <c:numCache>
                <c:formatCode>General</c:formatCode>
                <c:ptCount val="2"/>
                <c:pt idx="0">
                  <c:v>47.2</c:v>
                </c:pt>
                <c:pt idx="1">
                  <c:v>45.4</c:v>
                </c:pt>
              </c:numCache>
            </c:numRef>
          </c:val>
          <c:smooth val="0"/>
          <c:extLst>
            <c:ext xmlns:c16="http://schemas.microsoft.com/office/drawing/2014/chart" uri="{C3380CC4-5D6E-409C-BE32-E72D297353CC}">
              <c16:uniqueId val="{00000000-427E-416C-950A-71D00BA49DF4}"/>
            </c:ext>
          </c:extLst>
        </c:ser>
        <c:ser>
          <c:idx val="1"/>
          <c:order val="1"/>
          <c:tx>
            <c:strRef>
              <c:f>Sheet1!$D$1</c:f>
              <c:strCache>
                <c:ptCount val="1"/>
                <c:pt idx="0">
                  <c:v>African American</c:v>
                </c:pt>
              </c:strCache>
            </c:strRef>
          </c:tx>
          <c:spPr>
            <a:ln w="28575" cap="rnd">
              <a:solidFill>
                <a:schemeClr val="accent6">
                  <a:lumMod val="75000"/>
                </a:schemeClr>
              </a:solidFill>
              <a:round/>
            </a:ln>
            <a:effectLst/>
          </c:spPr>
          <c:marker>
            <c:symbol val="circle"/>
            <c:size val="7"/>
            <c:spPr>
              <a:solidFill>
                <a:schemeClr val="accent6">
                  <a:lumMod val="75000"/>
                </a:schemeClr>
              </a:solidFill>
              <a:ln w="9525">
                <a:solidFill>
                  <a:schemeClr val="accent6">
                    <a:lumMod val="75000"/>
                  </a:schemeClr>
                </a:solidFill>
              </a:ln>
              <a:effectLst/>
            </c:spPr>
          </c:marker>
          <c:dLbls>
            <c:dLbl>
              <c:idx val="0"/>
              <c:dLblPos val="b"/>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8-427E-416C-950A-71D00BA49DF4}"/>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multiLvlStrRef>
              <c:f>Sheet1!$A$2:$B$3</c:f>
              <c:multiLvlStrCache>
                <c:ptCount val="2"/>
                <c:lvl>
                  <c:pt idx="0">
                    <c:v>2021</c:v>
                  </c:pt>
                  <c:pt idx="1">
                    <c:v>2022</c:v>
                  </c:pt>
                </c:lvl>
                <c:lvl>
                  <c:pt idx="0">
                    <c:v>LEVEL 3</c:v>
                  </c:pt>
                </c:lvl>
              </c:multiLvlStrCache>
            </c:multiLvlStrRef>
          </c:cat>
          <c:val>
            <c:numRef>
              <c:f>Sheet1!$D$2:$D$3</c:f>
              <c:numCache>
                <c:formatCode>General</c:formatCode>
                <c:ptCount val="2"/>
                <c:pt idx="0">
                  <c:v>33.1</c:v>
                </c:pt>
                <c:pt idx="1">
                  <c:v>32.5</c:v>
                </c:pt>
              </c:numCache>
            </c:numRef>
          </c:val>
          <c:smooth val="0"/>
          <c:extLst>
            <c:ext xmlns:c16="http://schemas.microsoft.com/office/drawing/2014/chart" uri="{C3380CC4-5D6E-409C-BE32-E72D297353CC}">
              <c16:uniqueId val="{00000001-427E-416C-950A-71D00BA49DF4}"/>
            </c:ext>
          </c:extLst>
        </c:ser>
        <c:ser>
          <c:idx val="2"/>
          <c:order val="2"/>
          <c:tx>
            <c:strRef>
              <c:f>Sheet1!$E$1</c:f>
              <c:strCache>
                <c:ptCount val="1"/>
                <c:pt idx="0">
                  <c:v>Asian</c:v>
                </c:pt>
              </c:strCache>
            </c:strRef>
          </c:tx>
          <c:spPr>
            <a:ln w="28575" cap="rnd">
              <a:solidFill>
                <a:schemeClr val="accent5"/>
              </a:solidFill>
              <a:round/>
            </a:ln>
            <a:effectLst/>
          </c:spPr>
          <c:marker>
            <c:symbol val="x"/>
            <c:size val="7"/>
            <c:spPr>
              <a:solidFill>
                <a:schemeClr val="accent5"/>
              </a:solidFill>
              <a:ln w="9525">
                <a:solidFill>
                  <a:schemeClr val="accent5"/>
                </a:solidFill>
              </a:ln>
              <a:effectLst/>
            </c:spPr>
          </c:marker>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multiLvlStrRef>
              <c:f>Sheet1!$A$2:$B$3</c:f>
              <c:multiLvlStrCache>
                <c:ptCount val="2"/>
                <c:lvl>
                  <c:pt idx="0">
                    <c:v>2021</c:v>
                  </c:pt>
                  <c:pt idx="1">
                    <c:v>2022</c:v>
                  </c:pt>
                </c:lvl>
                <c:lvl>
                  <c:pt idx="0">
                    <c:v>LEVEL 3</c:v>
                  </c:pt>
                </c:lvl>
              </c:multiLvlStrCache>
            </c:multiLvlStrRef>
          </c:cat>
          <c:val>
            <c:numRef>
              <c:f>Sheet1!$E$2:$E$3</c:f>
              <c:numCache>
                <c:formatCode>General</c:formatCode>
                <c:ptCount val="2"/>
                <c:pt idx="0">
                  <c:v>71.2</c:v>
                </c:pt>
                <c:pt idx="1">
                  <c:v>70.400000000000006</c:v>
                </c:pt>
              </c:numCache>
            </c:numRef>
          </c:val>
          <c:smooth val="0"/>
          <c:extLst>
            <c:ext xmlns:c16="http://schemas.microsoft.com/office/drawing/2014/chart" uri="{C3380CC4-5D6E-409C-BE32-E72D297353CC}">
              <c16:uniqueId val="{00000002-427E-416C-950A-71D00BA49DF4}"/>
            </c:ext>
          </c:extLst>
        </c:ser>
        <c:ser>
          <c:idx val="3"/>
          <c:order val="3"/>
          <c:tx>
            <c:strRef>
              <c:f>Sheet1!$F$1</c:f>
              <c:strCache>
                <c:ptCount val="1"/>
                <c:pt idx="0">
                  <c:v>Hispanic</c:v>
                </c:pt>
              </c:strCache>
            </c:strRef>
          </c:tx>
          <c:spPr>
            <a:ln w="28575" cap="rnd">
              <a:solidFill>
                <a:schemeClr val="accent4"/>
              </a:solidFill>
              <a:round/>
            </a:ln>
            <a:effectLst/>
          </c:spPr>
          <c:marker>
            <c:symbol val="diamond"/>
            <c:size val="7"/>
            <c:spPr>
              <a:solidFill>
                <a:schemeClr val="accent4"/>
              </a:solidFill>
              <a:ln w="9525">
                <a:solidFill>
                  <a:schemeClr val="accent4"/>
                </a:solidFill>
              </a:ln>
              <a:effectLst/>
            </c:spPr>
          </c:marker>
          <c:dLbls>
            <c:dLbl>
              <c:idx val="1"/>
              <c:dLblPos val="b"/>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427E-416C-950A-71D00BA49DF4}"/>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multiLvlStrRef>
              <c:f>Sheet1!$A$2:$B$3</c:f>
              <c:multiLvlStrCache>
                <c:ptCount val="2"/>
                <c:lvl>
                  <c:pt idx="0">
                    <c:v>2021</c:v>
                  </c:pt>
                  <c:pt idx="1">
                    <c:v>2022</c:v>
                  </c:pt>
                </c:lvl>
                <c:lvl>
                  <c:pt idx="0">
                    <c:v>LEVEL 3</c:v>
                  </c:pt>
                </c:lvl>
              </c:multiLvlStrCache>
            </c:multiLvlStrRef>
          </c:cat>
          <c:val>
            <c:numRef>
              <c:f>Sheet1!$F$2:$F$3</c:f>
              <c:numCache>
                <c:formatCode>General</c:formatCode>
                <c:ptCount val="2"/>
                <c:pt idx="0">
                  <c:v>33.700000000000003</c:v>
                </c:pt>
                <c:pt idx="1">
                  <c:v>31.6</c:v>
                </c:pt>
              </c:numCache>
            </c:numRef>
          </c:val>
          <c:smooth val="0"/>
          <c:extLst>
            <c:ext xmlns:c16="http://schemas.microsoft.com/office/drawing/2014/chart" uri="{C3380CC4-5D6E-409C-BE32-E72D297353CC}">
              <c16:uniqueId val="{00000003-427E-416C-950A-71D00BA49DF4}"/>
            </c:ext>
          </c:extLst>
        </c:ser>
        <c:ser>
          <c:idx val="4"/>
          <c:order val="4"/>
          <c:tx>
            <c:strRef>
              <c:f>Sheet1!$G$1</c:f>
              <c:strCache>
                <c:ptCount val="1"/>
                <c:pt idx="0">
                  <c:v>White</c:v>
                </c:pt>
              </c:strCache>
            </c:strRef>
          </c:tx>
          <c:spPr>
            <a:ln w="28575" cap="rnd">
              <a:solidFill>
                <a:schemeClr val="accent2"/>
              </a:solidFill>
              <a:round/>
            </a:ln>
            <a:effectLst/>
          </c:spPr>
          <c:marker>
            <c:symbol val="triangle"/>
            <c:size val="7"/>
            <c:spPr>
              <a:solidFill>
                <a:schemeClr val="accent2"/>
              </a:solidFill>
              <a:ln w="9525">
                <a:solidFill>
                  <a:schemeClr val="accent2"/>
                </a:solidFill>
              </a:ln>
              <a:effectLst/>
            </c:spPr>
          </c:marker>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multiLvlStrRef>
              <c:f>Sheet1!$A$2:$B$3</c:f>
              <c:multiLvlStrCache>
                <c:ptCount val="2"/>
                <c:lvl>
                  <c:pt idx="0">
                    <c:v>2021</c:v>
                  </c:pt>
                  <c:pt idx="1">
                    <c:v>2022</c:v>
                  </c:pt>
                </c:lvl>
                <c:lvl>
                  <c:pt idx="0">
                    <c:v>LEVEL 3</c:v>
                  </c:pt>
                </c:lvl>
              </c:multiLvlStrCache>
            </c:multiLvlStrRef>
          </c:cat>
          <c:val>
            <c:numRef>
              <c:f>Sheet1!$G$2:$G$3</c:f>
              <c:numCache>
                <c:formatCode>General</c:formatCode>
                <c:ptCount val="2"/>
                <c:pt idx="0">
                  <c:v>55.3</c:v>
                </c:pt>
                <c:pt idx="1">
                  <c:v>53.8</c:v>
                </c:pt>
              </c:numCache>
            </c:numRef>
          </c:val>
          <c:smooth val="0"/>
          <c:extLst>
            <c:ext xmlns:c16="http://schemas.microsoft.com/office/drawing/2014/chart" uri="{C3380CC4-5D6E-409C-BE32-E72D297353CC}">
              <c16:uniqueId val="{00000004-427E-416C-950A-71D00BA49DF4}"/>
            </c:ext>
          </c:extLst>
        </c:ser>
        <c:dLbls>
          <c:showLegendKey val="0"/>
          <c:showVal val="0"/>
          <c:showCatName val="0"/>
          <c:showSerName val="0"/>
          <c:showPercent val="0"/>
          <c:showBubbleSize val="0"/>
        </c:dLbls>
        <c:marker val="1"/>
        <c:smooth val="0"/>
        <c:axId val="606753455"/>
        <c:axId val="1011678767"/>
      </c:lineChart>
      <c:catAx>
        <c:axId val="606753455"/>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0" spcFirstLastPara="1" vertOverflow="ellipsis"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crossAx val="1011678767"/>
        <c:crosses val="autoZero"/>
        <c:auto val="1"/>
        <c:lblAlgn val="ctr"/>
        <c:lblOffset val="100"/>
        <c:noMultiLvlLbl val="0"/>
      </c:catAx>
      <c:valAx>
        <c:axId val="1011678767"/>
        <c:scaling>
          <c:orientation val="minMax"/>
          <c:max val="80"/>
          <c:min val="2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marL="0" marR="0" lvl="0" indent="0" algn="ctr" defTabSz="914400" rtl="0" eaLnBrk="1" fontAlgn="auto" latinLnBrk="0" hangingPunct="1">
                  <a:lnSpc>
                    <a:spcPct val="100000"/>
                  </a:lnSpc>
                  <a:spcBef>
                    <a:spcPts val="0"/>
                  </a:spcBef>
                  <a:spcAft>
                    <a:spcPts val="0"/>
                  </a:spcAft>
                  <a:buClrTx/>
                  <a:buSzTx/>
                  <a:buFontTx/>
                  <a:buNone/>
                  <a:tabLst/>
                  <a:defRPr sz="1000" b="0" i="0" u="none" strike="noStrike" kern="1200" baseline="0">
                    <a:solidFill>
                      <a:prstClr val="black">
                        <a:lumMod val="65000"/>
                        <a:lumOff val="35000"/>
                      </a:prstClr>
                    </a:solidFill>
                    <a:latin typeface="+mn-lt"/>
                    <a:ea typeface="+mn-ea"/>
                    <a:cs typeface="+mn-cs"/>
                  </a:defRPr>
                </a:pPr>
                <a:r>
                  <a:rPr lang="en-US" sz="1200" b="0" i="0" baseline="0">
                    <a:effectLst/>
                  </a:rPr>
                  <a:t>Percent of Students</a:t>
                </a:r>
                <a:endParaRPr lang="en-US" sz="700">
                  <a:effectLst/>
                </a:endParaRPr>
              </a:p>
            </c:rich>
          </c:tx>
          <c:layout>
            <c:manualLayout>
              <c:xMode val="edge"/>
              <c:yMode val="edge"/>
              <c:x val="1.3362348478858747E-2"/>
              <c:y val="0.32416590500715065"/>
            </c:manualLayout>
          </c:layout>
          <c:overlay val="0"/>
          <c:spPr>
            <a:noFill/>
            <a:ln>
              <a:noFill/>
            </a:ln>
            <a:effectLst/>
          </c:spPr>
          <c:txPr>
            <a:bodyPr rot="-5400000" spcFirstLastPara="1" vertOverflow="ellipsis" vert="horz" wrap="square" anchor="ctr" anchorCtr="1"/>
            <a:lstStyle/>
            <a:p>
              <a:pPr marL="0" marR="0" lvl="0" indent="0" algn="ctr" defTabSz="914400" rtl="0" eaLnBrk="1" fontAlgn="auto" latinLnBrk="0" hangingPunct="1">
                <a:lnSpc>
                  <a:spcPct val="100000"/>
                </a:lnSpc>
                <a:spcBef>
                  <a:spcPts val="0"/>
                </a:spcBef>
                <a:spcAft>
                  <a:spcPts val="0"/>
                </a:spcAft>
                <a:buClrTx/>
                <a:buSzTx/>
                <a:buFontTx/>
                <a:buNone/>
                <a:tabLst/>
                <a:defRPr sz="1000" b="0" i="0" u="none" strike="noStrike" kern="1200" baseline="0">
                  <a:solidFill>
                    <a:prstClr val="black">
                      <a:lumMod val="65000"/>
                      <a:lumOff val="35000"/>
                    </a:prstClr>
                  </a:solidFill>
                  <a:latin typeface="+mn-lt"/>
                  <a:ea typeface="+mn-ea"/>
                  <a:cs typeface="+mn-cs"/>
                </a:defRPr>
              </a:pPr>
              <a:endParaRPr lang="en-US"/>
            </a:p>
          </c:txPr>
        </c:title>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200" b="1" i="0" u="none" strike="noStrike" kern="1200" baseline="0">
                <a:solidFill>
                  <a:schemeClr val="tx1">
                    <a:lumMod val="65000"/>
                    <a:lumOff val="35000"/>
                  </a:schemeClr>
                </a:solidFill>
                <a:latin typeface="+mn-lt"/>
                <a:ea typeface="+mn-ea"/>
                <a:cs typeface="+mn-cs"/>
              </a:defRPr>
            </a:pPr>
            <a:endParaRPr lang="en-US"/>
          </a:p>
        </c:txPr>
        <c:crossAx val="606753455"/>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200" b="1" i="0" u="none" strike="noStrike" kern="1200" baseline="0">
              <a:solidFill>
                <a:schemeClr val="tx1"/>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stacked"/>
        <c:varyColors val="0"/>
        <c:ser>
          <c:idx val="0"/>
          <c:order val="0"/>
          <c:tx>
            <c:strRef>
              <c:f>Sheet1!$C$1</c:f>
              <c:strCache>
                <c:ptCount val="1"/>
                <c:pt idx="0">
                  <c:v>Level 1: Strong Support May Be Needed</c:v>
                </c:pt>
              </c:strCache>
            </c:strRef>
          </c:tx>
          <c:spPr>
            <a:solidFill>
              <a:srgbClr val="FCB040"/>
            </a:solidFill>
            <a:ln>
              <a:noFill/>
            </a:ln>
            <a:effectLst/>
          </c:spPr>
          <c:invertIfNegative val="0"/>
          <c:cat>
            <c:multiLvlStrRef>
              <c:f>Sheet1!$A$2:$B$9</c:f>
              <c:multiLvlStrCache>
                <c:ptCount val="8"/>
                <c:lvl>
                  <c:pt idx="0">
                    <c:v>2021</c:v>
                  </c:pt>
                  <c:pt idx="1">
                    <c:v>2022</c:v>
                  </c:pt>
                  <c:pt idx="2">
                    <c:v>2021</c:v>
                  </c:pt>
                  <c:pt idx="3">
                    <c:v>2022</c:v>
                  </c:pt>
                  <c:pt idx="4">
                    <c:v>2021</c:v>
                  </c:pt>
                  <c:pt idx="5">
                    <c:v>2022</c:v>
                  </c:pt>
                  <c:pt idx="6">
                    <c:v>2021</c:v>
                  </c:pt>
                  <c:pt idx="7">
                    <c:v>2022</c:v>
                  </c:pt>
                </c:lvl>
                <c:lvl>
                  <c:pt idx="0">
                    <c:v>All Students</c:v>
                  </c:pt>
                  <c:pt idx="2">
                    <c:v>Economically Disadvantaged</c:v>
                  </c:pt>
                  <c:pt idx="4">
                    <c:v>English Language Learners</c:v>
                  </c:pt>
                  <c:pt idx="6">
                    <c:v>Students with Disabilities</c:v>
                  </c:pt>
                </c:lvl>
              </c:multiLvlStrCache>
            </c:multiLvlStrRef>
          </c:cat>
          <c:val>
            <c:numRef>
              <c:f>Sheet1!$C$2:$C$9</c:f>
              <c:numCache>
                <c:formatCode>General</c:formatCode>
                <c:ptCount val="8"/>
                <c:pt idx="0">
                  <c:v>31.1</c:v>
                </c:pt>
                <c:pt idx="1">
                  <c:v>33.1</c:v>
                </c:pt>
                <c:pt idx="2">
                  <c:v>45.4</c:v>
                </c:pt>
                <c:pt idx="3">
                  <c:v>47.4</c:v>
                </c:pt>
                <c:pt idx="4">
                  <c:v>67.099999999999994</c:v>
                </c:pt>
                <c:pt idx="5">
                  <c:v>67.5</c:v>
                </c:pt>
                <c:pt idx="6">
                  <c:v>59.3</c:v>
                </c:pt>
                <c:pt idx="7">
                  <c:v>54.5</c:v>
                </c:pt>
              </c:numCache>
            </c:numRef>
          </c:val>
          <c:extLst>
            <c:ext xmlns:c16="http://schemas.microsoft.com/office/drawing/2014/chart" uri="{C3380CC4-5D6E-409C-BE32-E72D297353CC}">
              <c16:uniqueId val="{00000000-479A-42D0-A856-8E83FBF47AA5}"/>
            </c:ext>
          </c:extLst>
        </c:ser>
        <c:ser>
          <c:idx val="1"/>
          <c:order val="1"/>
          <c:tx>
            <c:strRef>
              <c:f>Sheet1!$D$1</c:f>
              <c:strCache>
                <c:ptCount val="1"/>
                <c:pt idx="0">
                  <c:v>Level 2: Some Support May Be Needed</c:v>
                </c:pt>
              </c:strCache>
            </c:strRef>
          </c:tx>
          <c:spPr>
            <a:solidFill>
              <a:srgbClr val="B34519"/>
            </a:solidFill>
            <a:ln>
              <a:noFill/>
            </a:ln>
            <a:effectLst/>
          </c:spPr>
          <c:invertIfNegative val="0"/>
          <c:cat>
            <c:multiLvlStrRef>
              <c:f>Sheet1!$A$2:$B$9</c:f>
              <c:multiLvlStrCache>
                <c:ptCount val="8"/>
                <c:lvl>
                  <c:pt idx="0">
                    <c:v>2021</c:v>
                  </c:pt>
                  <c:pt idx="1">
                    <c:v>2022</c:v>
                  </c:pt>
                  <c:pt idx="2">
                    <c:v>2021</c:v>
                  </c:pt>
                  <c:pt idx="3">
                    <c:v>2022</c:v>
                  </c:pt>
                  <c:pt idx="4">
                    <c:v>2021</c:v>
                  </c:pt>
                  <c:pt idx="5">
                    <c:v>2022</c:v>
                  </c:pt>
                  <c:pt idx="6">
                    <c:v>2021</c:v>
                  </c:pt>
                  <c:pt idx="7">
                    <c:v>2022</c:v>
                  </c:pt>
                </c:lvl>
                <c:lvl>
                  <c:pt idx="0">
                    <c:v>All Students</c:v>
                  </c:pt>
                  <c:pt idx="2">
                    <c:v>Economically Disadvantaged</c:v>
                  </c:pt>
                  <c:pt idx="4">
                    <c:v>English Language Learners</c:v>
                  </c:pt>
                  <c:pt idx="6">
                    <c:v>Students with Disabilities</c:v>
                  </c:pt>
                </c:lvl>
              </c:multiLvlStrCache>
            </c:multiLvlStrRef>
          </c:cat>
          <c:val>
            <c:numRef>
              <c:f>Sheet1!$D$2:$D$9</c:f>
              <c:numCache>
                <c:formatCode>General</c:formatCode>
                <c:ptCount val="8"/>
                <c:pt idx="0">
                  <c:v>21.7</c:v>
                </c:pt>
                <c:pt idx="1">
                  <c:v>21.5</c:v>
                </c:pt>
                <c:pt idx="2">
                  <c:v>23</c:v>
                </c:pt>
                <c:pt idx="3">
                  <c:v>22.5</c:v>
                </c:pt>
                <c:pt idx="4">
                  <c:v>17.8</c:v>
                </c:pt>
                <c:pt idx="5">
                  <c:v>17.2</c:v>
                </c:pt>
                <c:pt idx="6">
                  <c:v>19.899999999999999</c:v>
                </c:pt>
                <c:pt idx="7">
                  <c:v>20.100000000000001</c:v>
                </c:pt>
              </c:numCache>
            </c:numRef>
          </c:val>
          <c:extLst>
            <c:ext xmlns:c16="http://schemas.microsoft.com/office/drawing/2014/chart" uri="{C3380CC4-5D6E-409C-BE32-E72D297353CC}">
              <c16:uniqueId val="{00000001-479A-42D0-A856-8E83FBF47AA5}"/>
            </c:ext>
          </c:extLst>
        </c:ser>
        <c:ser>
          <c:idx val="2"/>
          <c:order val="2"/>
          <c:tx>
            <c:strRef>
              <c:f>Sheet1!$E$1</c:f>
              <c:strCache>
                <c:ptCount val="1"/>
                <c:pt idx="0">
                  <c:v>Level 3: Less Support May Be Needed</c:v>
                </c:pt>
              </c:strCache>
            </c:strRef>
          </c:tx>
          <c:spPr>
            <a:solidFill>
              <a:srgbClr val="104E72"/>
            </a:solidFill>
            <a:ln>
              <a:noFill/>
            </a:ln>
            <a:effectLst/>
          </c:spPr>
          <c:invertIfNegative val="0"/>
          <c:cat>
            <c:multiLvlStrRef>
              <c:f>Sheet1!$A$2:$B$9</c:f>
              <c:multiLvlStrCache>
                <c:ptCount val="8"/>
                <c:lvl>
                  <c:pt idx="0">
                    <c:v>2021</c:v>
                  </c:pt>
                  <c:pt idx="1">
                    <c:v>2022</c:v>
                  </c:pt>
                  <c:pt idx="2">
                    <c:v>2021</c:v>
                  </c:pt>
                  <c:pt idx="3">
                    <c:v>2022</c:v>
                  </c:pt>
                  <c:pt idx="4">
                    <c:v>2021</c:v>
                  </c:pt>
                  <c:pt idx="5">
                    <c:v>2022</c:v>
                  </c:pt>
                  <c:pt idx="6">
                    <c:v>2021</c:v>
                  </c:pt>
                  <c:pt idx="7">
                    <c:v>2022</c:v>
                  </c:pt>
                </c:lvl>
                <c:lvl>
                  <c:pt idx="0">
                    <c:v>All Students</c:v>
                  </c:pt>
                  <c:pt idx="2">
                    <c:v>Economically Disadvantaged</c:v>
                  </c:pt>
                  <c:pt idx="4">
                    <c:v>English Language Learners</c:v>
                  </c:pt>
                  <c:pt idx="6">
                    <c:v>Students with Disabilities</c:v>
                  </c:pt>
                </c:lvl>
              </c:multiLvlStrCache>
            </c:multiLvlStrRef>
          </c:cat>
          <c:val>
            <c:numRef>
              <c:f>Sheet1!$E$2:$E$9</c:f>
              <c:numCache>
                <c:formatCode>General</c:formatCode>
                <c:ptCount val="8"/>
                <c:pt idx="0">
                  <c:v>47.2</c:v>
                </c:pt>
                <c:pt idx="1">
                  <c:v>45.4</c:v>
                </c:pt>
                <c:pt idx="2">
                  <c:v>31.6</c:v>
                </c:pt>
                <c:pt idx="3">
                  <c:v>30</c:v>
                </c:pt>
                <c:pt idx="4">
                  <c:v>15.1</c:v>
                </c:pt>
                <c:pt idx="5">
                  <c:v>15.3</c:v>
                </c:pt>
                <c:pt idx="6">
                  <c:v>20.7</c:v>
                </c:pt>
                <c:pt idx="7">
                  <c:v>25.4</c:v>
                </c:pt>
              </c:numCache>
            </c:numRef>
          </c:val>
          <c:extLst>
            <c:ext xmlns:c16="http://schemas.microsoft.com/office/drawing/2014/chart" uri="{C3380CC4-5D6E-409C-BE32-E72D297353CC}">
              <c16:uniqueId val="{00000002-479A-42D0-A856-8E83FBF47AA5}"/>
            </c:ext>
          </c:extLst>
        </c:ser>
        <c:dLbls>
          <c:showLegendKey val="0"/>
          <c:showVal val="0"/>
          <c:showCatName val="0"/>
          <c:showSerName val="0"/>
          <c:showPercent val="0"/>
          <c:showBubbleSize val="0"/>
        </c:dLbls>
        <c:gapWidth val="50"/>
        <c:overlap val="100"/>
        <c:axId val="606753455"/>
        <c:axId val="1011678767"/>
      </c:barChart>
      <c:catAx>
        <c:axId val="606753455"/>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0" spcFirstLastPara="1" vertOverflow="ellipsis"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crossAx val="1011678767"/>
        <c:crosses val="autoZero"/>
        <c:auto val="1"/>
        <c:lblAlgn val="ctr"/>
        <c:lblOffset val="100"/>
        <c:noMultiLvlLbl val="0"/>
      </c:catAx>
      <c:valAx>
        <c:axId val="1011678767"/>
        <c:scaling>
          <c:orientation val="minMax"/>
          <c:max val="10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marL="0" marR="0" lvl="0" indent="0" algn="ctr" defTabSz="914400" rtl="0" eaLnBrk="1" fontAlgn="auto" latinLnBrk="0" hangingPunct="1">
                  <a:lnSpc>
                    <a:spcPct val="100000"/>
                  </a:lnSpc>
                  <a:spcBef>
                    <a:spcPts val="0"/>
                  </a:spcBef>
                  <a:spcAft>
                    <a:spcPts val="0"/>
                  </a:spcAft>
                  <a:buClrTx/>
                  <a:buSzTx/>
                  <a:buFontTx/>
                  <a:buNone/>
                  <a:tabLst/>
                  <a:defRPr sz="1000" b="0" i="0" u="none" strike="noStrike" kern="1200" baseline="0">
                    <a:solidFill>
                      <a:prstClr val="black">
                        <a:lumMod val="65000"/>
                        <a:lumOff val="35000"/>
                      </a:prstClr>
                    </a:solidFill>
                    <a:latin typeface="+mn-lt"/>
                    <a:ea typeface="+mn-ea"/>
                    <a:cs typeface="+mn-cs"/>
                  </a:defRPr>
                </a:pPr>
                <a:r>
                  <a:rPr lang="en-US" sz="1200" b="0" i="0" baseline="0">
                    <a:effectLst/>
                  </a:rPr>
                  <a:t>Percent of Students, by Current Grade Level</a:t>
                </a:r>
                <a:endParaRPr lang="en-US" sz="700">
                  <a:effectLst/>
                </a:endParaRPr>
              </a:p>
            </c:rich>
          </c:tx>
          <c:layout>
            <c:manualLayout>
              <c:xMode val="edge"/>
              <c:yMode val="edge"/>
              <c:x val="7.7338356527735718E-3"/>
              <c:y val="8.186077486630039E-2"/>
            </c:manualLayout>
          </c:layout>
          <c:overlay val="0"/>
          <c:spPr>
            <a:noFill/>
            <a:ln>
              <a:noFill/>
            </a:ln>
            <a:effectLst/>
          </c:spPr>
          <c:txPr>
            <a:bodyPr rot="-5400000" spcFirstLastPara="1" vertOverflow="ellipsis" vert="horz" wrap="square" anchor="ctr" anchorCtr="1"/>
            <a:lstStyle/>
            <a:p>
              <a:pPr marL="0" marR="0" lvl="0" indent="0" algn="ctr" defTabSz="914400" rtl="0" eaLnBrk="1" fontAlgn="auto" latinLnBrk="0" hangingPunct="1">
                <a:lnSpc>
                  <a:spcPct val="100000"/>
                </a:lnSpc>
                <a:spcBef>
                  <a:spcPts val="0"/>
                </a:spcBef>
                <a:spcAft>
                  <a:spcPts val="0"/>
                </a:spcAft>
                <a:buClrTx/>
                <a:buSzTx/>
                <a:buFontTx/>
                <a:buNone/>
                <a:tabLst/>
                <a:defRPr sz="1000" b="0" i="0" u="none" strike="noStrike" kern="1200" baseline="0">
                  <a:solidFill>
                    <a:prstClr val="black">
                      <a:lumMod val="65000"/>
                      <a:lumOff val="35000"/>
                    </a:prstClr>
                  </a:solidFill>
                  <a:latin typeface="+mn-lt"/>
                  <a:ea typeface="+mn-ea"/>
                  <a:cs typeface="+mn-cs"/>
                </a:defRPr>
              </a:pPr>
              <a:endParaRPr lang="en-US"/>
            </a:p>
          </c:txPr>
        </c:title>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200" b="1" i="0" u="none" strike="noStrike" kern="1200" baseline="0">
                <a:solidFill>
                  <a:schemeClr val="tx1">
                    <a:lumMod val="65000"/>
                    <a:lumOff val="35000"/>
                  </a:schemeClr>
                </a:solidFill>
                <a:latin typeface="+mn-lt"/>
                <a:ea typeface="+mn-ea"/>
                <a:cs typeface="+mn-cs"/>
              </a:defRPr>
            </a:pPr>
            <a:endParaRPr lang="en-US"/>
          </a:p>
        </c:txPr>
        <c:crossAx val="606753455"/>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200" b="1" i="0" u="none" strike="noStrike" kern="1200" baseline="0">
              <a:solidFill>
                <a:schemeClr val="tx1"/>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stacked"/>
        <c:varyColors val="0"/>
        <c:ser>
          <c:idx val="0"/>
          <c:order val="0"/>
          <c:tx>
            <c:strRef>
              <c:f>Sheet1!$C$1</c:f>
              <c:strCache>
                <c:ptCount val="1"/>
                <c:pt idx="0">
                  <c:v>Level 1: Strong Support May Be Needed</c:v>
                </c:pt>
              </c:strCache>
            </c:strRef>
          </c:tx>
          <c:spPr>
            <a:solidFill>
              <a:srgbClr val="FCB040"/>
            </a:solidFill>
            <a:ln>
              <a:noFill/>
            </a:ln>
            <a:effectLst/>
          </c:spPr>
          <c:invertIfNegative val="0"/>
          <c:dLbls>
            <c:delete val="1"/>
          </c:dLbls>
          <c:cat>
            <c:multiLvlStrRef>
              <c:f>Sheet1!$A$2:$B$23</c:f>
              <c:multiLvlStrCache>
                <c:ptCount val="22"/>
                <c:lvl>
                  <c:pt idx="0">
                    <c:v>State Average</c:v>
                  </c:pt>
                  <c:pt idx="1">
                    <c:v>Grade 4</c:v>
                  </c:pt>
                  <c:pt idx="2">
                    <c:v>Grade 5</c:v>
                  </c:pt>
                  <c:pt idx="3">
                    <c:v>Grade 6</c:v>
                  </c:pt>
                  <c:pt idx="4">
                    <c:v>Grade 7</c:v>
                  </c:pt>
                  <c:pt idx="5">
                    <c:v>Grade 8</c:v>
                  </c:pt>
                  <c:pt idx="6">
                    <c:v>Grade 9</c:v>
                  </c:pt>
                  <c:pt idx="7">
                    <c:v>Grade 10</c:v>
                  </c:pt>
                  <c:pt idx="8">
                    <c:v>Grade 4</c:v>
                  </c:pt>
                  <c:pt idx="9">
                    <c:v>Grade 5</c:v>
                  </c:pt>
                  <c:pt idx="10">
                    <c:v>Grade 6</c:v>
                  </c:pt>
                  <c:pt idx="11">
                    <c:v>Grade 7</c:v>
                  </c:pt>
                  <c:pt idx="12">
                    <c:v>Grade 8</c:v>
                  </c:pt>
                  <c:pt idx="13">
                    <c:v>Grade 9</c:v>
                  </c:pt>
                  <c:pt idx="14">
                    <c:v>Grade 10</c:v>
                  </c:pt>
                  <c:pt idx="15">
                    <c:v>Grade 4</c:v>
                  </c:pt>
                  <c:pt idx="16">
                    <c:v>Grade 5</c:v>
                  </c:pt>
                  <c:pt idx="17">
                    <c:v>Grade 6</c:v>
                  </c:pt>
                  <c:pt idx="18">
                    <c:v>Grade 7</c:v>
                  </c:pt>
                  <c:pt idx="19">
                    <c:v>Grade 8</c:v>
                  </c:pt>
                  <c:pt idx="20">
                    <c:v>Grade 9</c:v>
                  </c:pt>
                  <c:pt idx="21">
                    <c:v>Grade 10</c:v>
                  </c:pt>
                </c:lvl>
                <c:lvl>
                  <c:pt idx="1">
                    <c:v>Economically Disadvantaged</c:v>
                  </c:pt>
                  <c:pt idx="8">
                    <c:v>English Language Learners</c:v>
                  </c:pt>
                  <c:pt idx="15">
                    <c:v>Student with Disabilities</c:v>
                  </c:pt>
                </c:lvl>
              </c:multiLvlStrCache>
            </c:multiLvlStrRef>
          </c:cat>
          <c:val>
            <c:numRef>
              <c:f>Sheet1!$C$2:$C$23</c:f>
              <c:numCache>
                <c:formatCode>0.0</c:formatCode>
                <c:ptCount val="22"/>
                <c:pt idx="0" formatCode="General">
                  <c:v>33.1</c:v>
                </c:pt>
                <c:pt idx="1">
                  <c:v>56.9640411504284</c:v>
                </c:pt>
                <c:pt idx="2">
                  <c:v>42.049772036474167</c:v>
                </c:pt>
                <c:pt idx="3">
                  <c:v>48.925503720024267</c:v>
                </c:pt>
                <c:pt idx="4">
                  <c:v>43.627609384088409</c:v>
                </c:pt>
                <c:pt idx="5">
                  <c:v>48.442961550683187</c:v>
                </c:pt>
                <c:pt idx="6">
                  <c:v>48.195807015186134</c:v>
                </c:pt>
                <c:pt idx="7">
                  <c:v>44.433833560709409</c:v>
                </c:pt>
                <c:pt idx="8">
                  <c:v>68.900000000000006</c:v>
                </c:pt>
                <c:pt idx="9">
                  <c:v>55.4</c:v>
                </c:pt>
                <c:pt idx="10">
                  <c:v>61.5</c:v>
                </c:pt>
                <c:pt idx="11">
                  <c:v>62.6</c:v>
                </c:pt>
                <c:pt idx="12">
                  <c:v>71.7</c:v>
                </c:pt>
                <c:pt idx="13">
                  <c:v>75.400000000000006</c:v>
                </c:pt>
                <c:pt idx="14">
                  <c:v>77.3</c:v>
                </c:pt>
                <c:pt idx="15">
                  <c:v>60.9</c:v>
                </c:pt>
                <c:pt idx="16">
                  <c:v>48.3</c:v>
                </c:pt>
                <c:pt idx="17">
                  <c:v>55.9</c:v>
                </c:pt>
                <c:pt idx="18">
                  <c:v>50.9</c:v>
                </c:pt>
                <c:pt idx="19">
                  <c:v>56.6</c:v>
                </c:pt>
                <c:pt idx="20">
                  <c:v>57</c:v>
                </c:pt>
                <c:pt idx="21">
                  <c:v>51.9</c:v>
                </c:pt>
              </c:numCache>
            </c:numRef>
          </c:val>
          <c:extLst>
            <c:ext xmlns:c16="http://schemas.microsoft.com/office/drawing/2014/chart" uri="{C3380CC4-5D6E-409C-BE32-E72D297353CC}">
              <c16:uniqueId val="{00000000-0F03-4514-8356-81EB81CCE367}"/>
            </c:ext>
          </c:extLst>
        </c:ser>
        <c:ser>
          <c:idx val="1"/>
          <c:order val="1"/>
          <c:tx>
            <c:strRef>
              <c:f>Sheet1!$D$1</c:f>
              <c:strCache>
                <c:ptCount val="1"/>
                <c:pt idx="0">
                  <c:v>Level 2: Some Support May Be Needed</c:v>
                </c:pt>
              </c:strCache>
            </c:strRef>
          </c:tx>
          <c:spPr>
            <a:solidFill>
              <a:srgbClr val="B34519"/>
            </a:solidFill>
            <a:ln>
              <a:noFill/>
            </a:ln>
            <a:effectLst/>
          </c:spPr>
          <c:invertIfNegative val="0"/>
          <c:dLbls>
            <c:delete val="1"/>
          </c:dLbls>
          <c:cat>
            <c:multiLvlStrRef>
              <c:f>Sheet1!$A$2:$B$23</c:f>
              <c:multiLvlStrCache>
                <c:ptCount val="22"/>
                <c:lvl>
                  <c:pt idx="0">
                    <c:v>State Average</c:v>
                  </c:pt>
                  <c:pt idx="1">
                    <c:v>Grade 4</c:v>
                  </c:pt>
                  <c:pt idx="2">
                    <c:v>Grade 5</c:v>
                  </c:pt>
                  <c:pt idx="3">
                    <c:v>Grade 6</c:v>
                  </c:pt>
                  <c:pt idx="4">
                    <c:v>Grade 7</c:v>
                  </c:pt>
                  <c:pt idx="5">
                    <c:v>Grade 8</c:v>
                  </c:pt>
                  <c:pt idx="6">
                    <c:v>Grade 9</c:v>
                  </c:pt>
                  <c:pt idx="7">
                    <c:v>Grade 10</c:v>
                  </c:pt>
                  <c:pt idx="8">
                    <c:v>Grade 4</c:v>
                  </c:pt>
                  <c:pt idx="9">
                    <c:v>Grade 5</c:v>
                  </c:pt>
                  <c:pt idx="10">
                    <c:v>Grade 6</c:v>
                  </c:pt>
                  <c:pt idx="11">
                    <c:v>Grade 7</c:v>
                  </c:pt>
                  <c:pt idx="12">
                    <c:v>Grade 8</c:v>
                  </c:pt>
                  <c:pt idx="13">
                    <c:v>Grade 9</c:v>
                  </c:pt>
                  <c:pt idx="14">
                    <c:v>Grade 10</c:v>
                  </c:pt>
                  <c:pt idx="15">
                    <c:v>Grade 4</c:v>
                  </c:pt>
                  <c:pt idx="16">
                    <c:v>Grade 5</c:v>
                  </c:pt>
                  <c:pt idx="17">
                    <c:v>Grade 6</c:v>
                  </c:pt>
                  <c:pt idx="18">
                    <c:v>Grade 7</c:v>
                  </c:pt>
                  <c:pt idx="19">
                    <c:v>Grade 8</c:v>
                  </c:pt>
                  <c:pt idx="20">
                    <c:v>Grade 9</c:v>
                  </c:pt>
                  <c:pt idx="21">
                    <c:v>Grade 10</c:v>
                  </c:pt>
                </c:lvl>
                <c:lvl>
                  <c:pt idx="1">
                    <c:v>Economically Disadvantaged</c:v>
                  </c:pt>
                  <c:pt idx="8">
                    <c:v>English Language Learners</c:v>
                  </c:pt>
                  <c:pt idx="15">
                    <c:v>Student with Disabilities</c:v>
                  </c:pt>
                </c:lvl>
              </c:multiLvlStrCache>
            </c:multiLvlStrRef>
          </c:cat>
          <c:val>
            <c:numRef>
              <c:f>Sheet1!$D$2:$D$23</c:f>
              <c:numCache>
                <c:formatCode>0.0</c:formatCode>
                <c:ptCount val="22"/>
                <c:pt idx="0" formatCode="General">
                  <c:v>21.5</c:v>
                </c:pt>
                <c:pt idx="1">
                  <c:v>19.954135745453389</c:v>
                </c:pt>
                <c:pt idx="2">
                  <c:v>27.919199594731509</c:v>
                </c:pt>
                <c:pt idx="3">
                  <c:v>26.375451032985282</c:v>
                </c:pt>
                <c:pt idx="4">
                  <c:v>26.643184902733797</c:v>
                </c:pt>
                <c:pt idx="5">
                  <c:v>20.756275818239594</c:v>
                </c:pt>
                <c:pt idx="6">
                  <c:v>15.394436231689291</c:v>
                </c:pt>
                <c:pt idx="7">
                  <c:v>20.460436562073671</c:v>
                </c:pt>
                <c:pt idx="8">
                  <c:v>15.5</c:v>
                </c:pt>
                <c:pt idx="9">
                  <c:v>23</c:v>
                </c:pt>
                <c:pt idx="10">
                  <c:v>22.4</c:v>
                </c:pt>
                <c:pt idx="11">
                  <c:v>22</c:v>
                </c:pt>
                <c:pt idx="12">
                  <c:v>15</c:v>
                </c:pt>
                <c:pt idx="13">
                  <c:v>10.199999999999999</c:v>
                </c:pt>
                <c:pt idx="14">
                  <c:v>12.3</c:v>
                </c:pt>
                <c:pt idx="15">
                  <c:v>17.2</c:v>
                </c:pt>
                <c:pt idx="16">
                  <c:v>24.5</c:v>
                </c:pt>
                <c:pt idx="17">
                  <c:v>23</c:v>
                </c:pt>
                <c:pt idx="18">
                  <c:v>24.8</c:v>
                </c:pt>
                <c:pt idx="19">
                  <c:v>18.399999999999999</c:v>
                </c:pt>
                <c:pt idx="20">
                  <c:v>14.1</c:v>
                </c:pt>
                <c:pt idx="21">
                  <c:v>18.899999999999999</c:v>
                </c:pt>
              </c:numCache>
            </c:numRef>
          </c:val>
          <c:extLst>
            <c:ext xmlns:c16="http://schemas.microsoft.com/office/drawing/2014/chart" uri="{C3380CC4-5D6E-409C-BE32-E72D297353CC}">
              <c16:uniqueId val="{00000001-0F03-4514-8356-81EB81CCE367}"/>
            </c:ext>
          </c:extLst>
        </c:ser>
        <c:ser>
          <c:idx val="2"/>
          <c:order val="2"/>
          <c:tx>
            <c:strRef>
              <c:f>Sheet1!$E$1</c:f>
              <c:strCache>
                <c:ptCount val="1"/>
                <c:pt idx="0">
                  <c:v>Level 3: Less Support May Be Needed</c:v>
                </c:pt>
              </c:strCache>
            </c:strRef>
          </c:tx>
          <c:spPr>
            <a:solidFill>
              <a:srgbClr val="104E72"/>
            </a:solidFill>
            <a:ln>
              <a:noFill/>
            </a:ln>
            <a:effectLst/>
          </c:spPr>
          <c:invertIfNegative val="0"/>
          <c:dLbls>
            <c:delete val="1"/>
          </c:dLbls>
          <c:cat>
            <c:multiLvlStrRef>
              <c:f>Sheet1!$A$2:$B$23</c:f>
              <c:multiLvlStrCache>
                <c:ptCount val="22"/>
                <c:lvl>
                  <c:pt idx="0">
                    <c:v>State Average</c:v>
                  </c:pt>
                  <c:pt idx="1">
                    <c:v>Grade 4</c:v>
                  </c:pt>
                  <c:pt idx="2">
                    <c:v>Grade 5</c:v>
                  </c:pt>
                  <c:pt idx="3">
                    <c:v>Grade 6</c:v>
                  </c:pt>
                  <c:pt idx="4">
                    <c:v>Grade 7</c:v>
                  </c:pt>
                  <c:pt idx="5">
                    <c:v>Grade 8</c:v>
                  </c:pt>
                  <c:pt idx="6">
                    <c:v>Grade 9</c:v>
                  </c:pt>
                  <c:pt idx="7">
                    <c:v>Grade 10</c:v>
                  </c:pt>
                  <c:pt idx="8">
                    <c:v>Grade 4</c:v>
                  </c:pt>
                  <c:pt idx="9">
                    <c:v>Grade 5</c:v>
                  </c:pt>
                  <c:pt idx="10">
                    <c:v>Grade 6</c:v>
                  </c:pt>
                  <c:pt idx="11">
                    <c:v>Grade 7</c:v>
                  </c:pt>
                  <c:pt idx="12">
                    <c:v>Grade 8</c:v>
                  </c:pt>
                  <c:pt idx="13">
                    <c:v>Grade 9</c:v>
                  </c:pt>
                  <c:pt idx="14">
                    <c:v>Grade 10</c:v>
                  </c:pt>
                  <c:pt idx="15">
                    <c:v>Grade 4</c:v>
                  </c:pt>
                  <c:pt idx="16">
                    <c:v>Grade 5</c:v>
                  </c:pt>
                  <c:pt idx="17">
                    <c:v>Grade 6</c:v>
                  </c:pt>
                  <c:pt idx="18">
                    <c:v>Grade 7</c:v>
                  </c:pt>
                  <c:pt idx="19">
                    <c:v>Grade 8</c:v>
                  </c:pt>
                  <c:pt idx="20">
                    <c:v>Grade 9</c:v>
                  </c:pt>
                  <c:pt idx="21">
                    <c:v>Grade 10</c:v>
                  </c:pt>
                </c:lvl>
                <c:lvl>
                  <c:pt idx="1">
                    <c:v>Economically Disadvantaged</c:v>
                  </c:pt>
                  <c:pt idx="8">
                    <c:v>English Language Learners</c:v>
                  </c:pt>
                  <c:pt idx="15">
                    <c:v>Student with Disabilities</c:v>
                  </c:pt>
                </c:lvl>
              </c:multiLvlStrCache>
            </c:multiLvlStrRef>
          </c:cat>
          <c:val>
            <c:numRef>
              <c:f>Sheet1!$E$2:$E$23</c:f>
              <c:numCache>
                <c:formatCode>0.0</c:formatCode>
                <c:ptCount val="22"/>
                <c:pt idx="0" formatCode="General">
                  <c:v>45.4</c:v>
                </c:pt>
                <c:pt idx="1">
                  <c:v>23.081823104118229</c:v>
                </c:pt>
                <c:pt idx="2">
                  <c:v>30.031028368794328</c:v>
                </c:pt>
                <c:pt idx="3">
                  <c:v>24.699045246990455</c:v>
                </c:pt>
                <c:pt idx="4">
                  <c:v>29.729205713177791</c:v>
                </c:pt>
                <c:pt idx="5">
                  <c:v>30.800762631077216</c:v>
                </c:pt>
                <c:pt idx="6">
                  <c:v>36.409756753124576</c:v>
                </c:pt>
                <c:pt idx="7">
                  <c:v>35.105729877216916</c:v>
                </c:pt>
                <c:pt idx="8">
                  <c:v>15.6</c:v>
                </c:pt>
                <c:pt idx="9">
                  <c:v>21.6</c:v>
                </c:pt>
                <c:pt idx="10">
                  <c:v>16.100000000000001</c:v>
                </c:pt>
                <c:pt idx="11">
                  <c:v>15.4</c:v>
                </c:pt>
                <c:pt idx="12">
                  <c:v>13.3</c:v>
                </c:pt>
                <c:pt idx="13">
                  <c:v>14.4</c:v>
                </c:pt>
                <c:pt idx="14">
                  <c:v>10.4</c:v>
                </c:pt>
                <c:pt idx="15">
                  <c:v>21.8</c:v>
                </c:pt>
                <c:pt idx="16">
                  <c:v>27.2</c:v>
                </c:pt>
                <c:pt idx="17">
                  <c:v>21.2</c:v>
                </c:pt>
                <c:pt idx="18">
                  <c:v>24.3</c:v>
                </c:pt>
                <c:pt idx="19">
                  <c:v>25</c:v>
                </c:pt>
                <c:pt idx="20">
                  <c:v>28.9</c:v>
                </c:pt>
                <c:pt idx="21">
                  <c:v>29.2</c:v>
                </c:pt>
              </c:numCache>
            </c:numRef>
          </c:val>
          <c:extLst>
            <c:ext xmlns:c16="http://schemas.microsoft.com/office/drawing/2014/chart" uri="{C3380CC4-5D6E-409C-BE32-E72D297353CC}">
              <c16:uniqueId val="{00000002-0F03-4514-8356-81EB81CCE367}"/>
            </c:ext>
          </c:extLst>
        </c:ser>
        <c:dLbls>
          <c:dLblPos val="ctr"/>
          <c:showLegendKey val="0"/>
          <c:showVal val="1"/>
          <c:showCatName val="0"/>
          <c:showSerName val="0"/>
          <c:showPercent val="0"/>
          <c:showBubbleSize val="0"/>
        </c:dLbls>
        <c:gapWidth val="50"/>
        <c:overlap val="100"/>
        <c:axId val="606753455"/>
        <c:axId val="1011678767"/>
      </c:barChart>
      <c:catAx>
        <c:axId val="606753455"/>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5400000" spcFirstLastPara="1" vertOverflow="ellipsis"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crossAx val="1011678767"/>
        <c:crosses val="autoZero"/>
        <c:auto val="1"/>
        <c:lblAlgn val="ctr"/>
        <c:lblOffset val="100"/>
        <c:noMultiLvlLbl val="0"/>
      </c:catAx>
      <c:valAx>
        <c:axId val="1011678767"/>
        <c:scaling>
          <c:orientation val="minMax"/>
          <c:max val="10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US" sz="1000" b="0" i="0" u="none" strike="noStrike" baseline="0">
                    <a:effectLst/>
                  </a:rPr>
                  <a:t>Percent of Students, by Current Grade Level</a:t>
                </a:r>
                <a:endParaRPr lang="en-US"/>
              </a:p>
            </c:rich>
          </c:tx>
          <c:overlay val="0"/>
          <c:spPr>
            <a:noFill/>
            <a:ln>
              <a:noFill/>
            </a:ln>
            <a:effectLst/>
          </c:spPr>
          <c:txPr>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200" b="1" i="0" u="none" strike="noStrike" kern="1200" baseline="0">
                <a:solidFill>
                  <a:schemeClr val="tx1">
                    <a:lumMod val="65000"/>
                    <a:lumOff val="35000"/>
                  </a:schemeClr>
                </a:solidFill>
                <a:latin typeface="+mn-lt"/>
                <a:ea typeface="+mn-ea"/>
                <a:cs typeface="+mn-cs"/>
              </a:defRPr>
            </a:pPr>
            <a:endParaRPr lang="en-US"/>
          </a:p>
        </c:txPr>
        <c:crossAx val="606753455"/>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200" b="1" i="0" u="none" strike="noStrike" kern="1200" baseline="0">
              <a:solidFill>
                <a:schemeClr val="tx1"/>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tx>
            <c:strRef>
              <c:f>Sheet1!$C$1</c:f>
              <c:strCache>
                <c:ptCount val="1"/>
                <c:pt idx="0">
                  <c:v>All Students</c:v>
                </c:pt>
              </c:strCache>
            </c:strRef>
          </c:tx>
          <c:spPr>
            <a:ln w="28575" cap="rnd">
              <a:solidFill>
                <a:schemeClr val="tx1"/>
              </a:solidFill>
              <a:round/>
            </a:ln>
            <a:effectLst/>
          </c:spPr>
          <c:marker>
            <c:symbol val="circle"/>
            <c:size val="5"/>
            <c:spPr>
              <a:solidFill>
                <a:schemeClr val="tx1"/>
              </a:solidFill>
              <a:ln w="9525">
                <a:solidFill>
                  <a:schemeClr val="tx1"/>
                </a:solidFill>
              </a:ln>
              <a:effectLst/>
            </c:spPr>
          </c:marker>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b"/>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multiLvlStrRef>
              <c:f>Sheet1!$A$2:$B$3</c:f>
              <c:multiLvlStrCache>
                <c:ptCount val="2"/>
                <c:lvl>
                  <c:pt idx="0">
                    <c:v>2021</c:v>
                  </c:pt>
                  <c:pt idx="1">
                    <c:v>2022</c:v>
                  </c:pt>
                </c:lvl>
                <c:lvl>
                  <c:pt idx="0">
                    <c:v>LEVEL 3</c:v>
                  </c:pt>
                </c:lvl>
              </c:multiLvlStrCache>
            </c:multiLvlStrRef>
          </c:cat>
          <c:val>
            <c:numRef>
              <c:f>Sheet1!$C$2:$C$3</c:f>
              <c:numCache>
                <c:formatCode>General</c:formatCode>
                <c:ptCount val="2"/>
                <c:pt idx="0">
                  <c:v>47.2</c:v>
                </c:pt>
                <c:pt idx="1">
                  <c:v>45.4</c:v>
                </c:pt>
              </c:numCache>
            </c:numRef>
          </c:val>
          <c:smooth val="0"/>
          <c:extLst>
            <c:ext xmlns:c16="http://schemas.microsoft.com/office/drawing/2014/chart" uri="{C3380CC4-5D6E-409C-BE32-E72D297353CC}">
              <c16:uniqueId val="{00000000-427E-416C-950A-71D00BA49DF4}"/>
            </c:ext>
          </c:extLst>
        </c:ser>
        <c:ser>
          <c:idx val="1"/>
          <c:order val="1"/>
          <c:tx>
            <c:strRef>
              <c:f>Sheet1!$D$1</c:f>
              <c:strCache>
                <c:ptCount val="1"/>
                <c:pt idx="0">
                  <c:v>Economically Disadvantaged</c:v>
                </c:pt>
              </c:strCache>
            </c:strRef>
          </c:tx>
          <c:spPr>
            <a:ln w="28575" cap="rnd">
              <a:solidFill>
                <a:schemeClr val="accent4"/>
              </a:solidFill>
              <a:round/>
            </a:ln>
            <a:effectLst/>
          </c:spPr>
          <c:marker>
            <c:symbol val="circle"/>
            <c:size val="5"/>
            <c:spPr>
              <a:solidFill>
                <a:schemeClr val="accent4"/>
              </a:solidFill>
              <a:ln w="9525">
                <a:solidFill>
                  <a:schemeClr val="accent4"/>
                </a:solidFill>
              </a:ln>
              <a:effectLst/>
            </c:spPr>
          </c:marker>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multiLvlStrRef>
              <c:f>Sheet1!$A$2:$B$3</c:f>
              <c:multiLvlStrCache>
                <c:ptCount val="2"/>
                <c:lvl>
                  <c:pt idx="0">
                    <c:v>2021</c:v>
                  </c:pt>
                  <c:pt idx="1">
                    <c:v>2022</c:v>
                  </c:pt>
                </c:lvl>
                <c:lvl>
                  <c:pt idx="0">
                    <c:v>LEVEL 3</c:v>
                  </c:pt>
                </c:lvl>
              </c:multiLvlStrCache>
            </c:multiLvlStrRef>
          </c:cat>
          <c:val>
            <c:numRef>
              <c:f>Sheet1!$D$2:$D$3</c:f>
              <c:numCache>
                <c:formatCode>General</c:formatCode>
                <c:ptCount val="2"/>
                <c:pt idx="0">
                  <c:v>31.6</c:v>
                </c:pt>
                <c:pt idx="1">
                  <c:v>30</c:v>
                </c:pt>
              </c:numCache>
            </c:numRef>
          </c:val>
          <c:smooth val="0"/>
          <c:extLst>
            <c:ext xmlns:c16="http://schemas.microsoft.com/office/drawing/2014/chart" uri="{C3380CC4-5D6E-409C-BE32-E72D297353CC}">
              <c16:uniqueId val="{00000001-427E-416C-950A-71D00BA49DF4}"/>
            </c:ext>
          </c:extLst>
        </c:ser>
        <c:ser>
          <c:idx val="2"/>
          <c:order val="2"/>
          <c:tx>
            <c:strRef>
              <c:f>Sheet1!$E$1</c:f>
              <c:strCache>
                <c:ptCount val="1"/>
                <c:pt idx="0">
                  <c:v>English Language Learners</c:v>
                </c:pt>
              </c:strCache>
            </c:strRef>
          </c:tx>
          <c:spPr>
            <a:ln w="28575" cap="rnd">
              <a:solidFill>
                <a:schemeClr val="accent6">
                  <a:lumMod val="75000"/>
                </a:schemeClr>
              </a:solidFill>
              <a:round/>
            </a:ln>
            <a:effectLst/>
          </c:spPr>
          <c:marker>
            <c:symbol val="circle"/>
            <c:size val="5"/>
            <c:spPr>
              <a:solidFill>
                <a:schemeClr val="accent6">
                  <a:lumMod val="75000"/>
                </a:schemeClr>
              </a:solidFill>
              <a:ln w="9525">
                <a:solidFill>
                  <a:schemeClr val="accent6">
                    <a:lumMod val="75000"/>
                  </a:schemeClr>
                </a:solidFill>
              </a:ln>
              <a:effectLst/>
            </c:spPr>
          </c:marker>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multiLvlStrRef>
              <c:f>Sheet1!$A$2:$B$3</c:f>
              <c:multiLvlStrCache>
                <c:ptCount val="2"/>
                <c:lvl>
                  <c:pt idx="0">
                    <c:v>2021</c:v>
                  </c:pt>
                  <c:pt idx="1">
                    <c:v>2022</c:v>
                  </c:pt>
                </c:lvl>
                <c:lvl>
                  <c:pt idx="0">
                    <c:v>LEVEL 3</c:v>
                  </c:pt>
                </c:lvl>
              </c:multiLvlStrCache>
            </c:multiLvlStrRef>
          </c:cat>
          <c:val>
            <c:numRef>
              <c:f>Sheet1!$E$2:$E$3</c:f>
              <c:numCache>
                <c:formatCode>General</c:formatCode>
                <c:ptCount val="2"/>
                <c:pt idx="0">
                  <c:v>15.1</c:v>
                </c:pt>
                <c:pt idx="1">
                  <c:v>15.3</c:v>
                </c:pt>
              </c:numCache>
            </c:numRef>
          </c:val>
          <c:smooth val="0"/>
          <c:extLst>
            <c:ext xmlns:c16="http://schemas.microsoft.com/office/drawing/2014/chart" uri="{C3380CC4-5D6E-409C-BE32-E72D297353CC}">
              <c16:uniqueId val="{00000002-427E-416C-950A-71D00BA49DF4}"/>
            </c:ext>
          </c:extLst>
        </c:ser>
        <c:ser>
          <c:idx val="3"/>
          <c:order val="3"/>
          <c:tx>
            <c:strRef>
              <c:f>Sheet1!$F$1</c:f>
              <c:strCache>
                <c:ptCount val="1"/>
                <c:pt idx="0">
                  <c:v>Students With Disabilities</c:v>
                </c:pt>
              </c:strCache>
            </c:strRef>
          </c:tx>
          <c:spPr>
            <a:ln w="28575" cap="rnd">
              <a:solidFill>
                <a:schemeClr val="accent5"/>
              </a:solidFill>
              <a:round/>
            </a:ln>
            <a:effectLst/>
          </c:spPr>
          <c:marker>
            <c:symbol val="circle"/>
            <c:size val="5"/>
            <c:spPr>
              <a:solidFill>
                <a:schemeClr val="accent5"/>
              </a:solidFill>
              <a:ln w="9525">
                <a:solidFill>
                  <a:schemeClr val="accent5"/>
                </a:solidFill>
              </a:ln>
              <a:effectLst/>
            </c:spPr>
          </c:marker>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multiLvlStrRef>
              <c:f>Sheet1!$A$2:$B$3</c:f>
              <c:multiLvlStrCache>
                <c:ptCount val="2"/>
                <c:lvl>
                  <c:pt idx="0">
                    <c:v>2021</c:v>
                  </c:pt>
                  <c:pt idx="1">
                    <c:v>2022</c:v>
                  </c:pt>
                </c:lvl>
                <c:lvl>
                  <c:pt idx="0">
                    <c:v>LEVEL 3</c:v>
                  </c:pt>
                </c:lvl>
              </c:multiLvlStrCache>
            </c:multiLvlStrRef>
          </c:cat>
          <c:val>
            <c:numRef>
              <c:f>Sheet1!$F$2:$F$3</c:f>
              <c:numCache>
                <c:formatCode>General</c:formatCode>
                <c:ptCount val="2"/>
                <c:pt idx="0">
                  <c:v>20.7</c:v>
                </c:pt>
                <c:pt idx="1">
                  <c:v>25.4</c:v>
                </c:pt>
              </c:numCache>
            </c:numRef>
          </c:val>
          <c:smooth val="0"/>
          <c:extLst>
            <c:ext xmlns:c16="http://schemas.microsoft.com/office/drawing/2014/chart" uri="{C3380CC4-5D6E-409C-BE32-E72D297353CC}">
              <c16:uniqueId val="{00000003-427E-416C-950A-71D00BA49DF4}"/>
            </c:ext>
          </c:extLst>
        </c:ser>
        <c:dLbls>
          <c:showLegendKey val="0"/>
          <c:showVal val="0"/>
          <c:showCatName val="0"/>
          <c:showSerName val="0"/>
          <c:showPercent val="0"/>
          <c:showBubbleSize val="0"/>
        </c:dLbls>
        <c:marker val="1"/>
        <c:smooth val="0"/>
        <c:axId val="606753455"/>
        <c:axId val="1011678767"/>
      </c:lineChart>
      <c:catAx>
        <c:axId val="606753455"/>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0" spcFirstLastPara="1" vertOverflow="ellipsis"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crossAx val="1011678767"/>
        <c:crosses val="autoZero"/>
        <c:auto val="1"/>
        <c:lblAlgn val="ctr"/>
        <c:lblOffset val="100"/>
        <c:noMultiLvlLbl val="0"/>
      </c:catAx>
      <c:valAx>
        <c:axId val="1011678767"/>
        <c:scaling>
          <c:orientation val="minMax"/>
          <c:max val="50"/>
          <c:min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marL="0" marR="0" lvl="0" indent="0" algn="ctr" defTabSz="914400" rtl="0" eaLnBrk="1" fontAlgn="auto" latinLnBrk="0" hangingPunct="1">
                  <a:lnSpc>
                    <a:spcPct val="100000"/>
                  </a:lnSpc>
                  <a:spcBef>
                    <a:spcPts val="0"/>
                  </a:spcBef>
                  <a:spcAft>
                    <a:spcPts val="0"/>
                  </a:spcAft>
                  <a:buClrTx/>
                  <a:buSzTx/>
                  <a:buFontTx/>
                  <a:buNone/>
                  <a:tabLst/>
                  <a:defRPr sz="1000" b="0" i="0" u="none" strike="noStrike" kern="1200" baseline="0">
                    <a:solidFill>
                      <a:prstClr val="black">
                        <a:lumMod val="65000"/>
                        <a:lumOff val="35000"/>
                      </a:prstClr>
                    </a:solidFill>
                    <a:latin typeface="+mn-lt"/>
                    <a:ea typeface="+mn-ea"/>
                    <a:cs typeface="+mn-cs"/>
                  </a:defRPr>
                </a:pPr>
                <a:r>
                  <a:rPr lang="en-US" sz="1200" b="0" i="0" baseline="0">
                    <a:effectLst/>
                  </a:rPr>
                  <a:t>Percent of Students</a:t>
                </a:r>
              </a:p>
            </c:rich>
          </c:tx>
          <c:layout>
            <c:manualLayout>
              <c:xMode val="edge"/>
              <c:yMode val="edge"/>
              <c:x val="9.8195208920895589E-4"/>
              <c:y val="0.35732344913168812"/>
            </c:manualLayout>
          </c:layout>
          <c:overlay val="0"/>
          <c:spPr>
            <a:noFill/>
            <a:ln>
              <a:noFill/>
            </a:ln>
            <a:effectLst/>
          </c:spPr>
          <c:txPr>
            <a:bodyPr rot="-5400000" spcFirstLastPara="1" vertOverflow="ellipsis" vert="horz" wrap="square" anchor="ctr" anchorCtr="1"/>
            <a:lstStyle/>
            <a:p>
              <a:pPr marL="0" marR="0" lvl="0" indent="0" algn="ctr" defTabSz="914400" rtl="0" eaLnBrk="1" fontAlgn="auto" latinLnBrk="0" hangingPunct="1">
                <a:lnSpc>
                  <a:spcPct val="100000"/>
                </a:lnSpc>
                <a:spcBef>
                  <a:spcPts val="0"/>
                </a:spcBef>
                <a:spcAft>
                  <a:spcPts val="0"/>
                </a:spcAft>
                <a:buClrTx/>
                <a:buSzTx/>
                <a:buFontTx/>
                <a:buNone/>
                <a:tabLst/>
                <a:defRPr sz="1000" b="0" i="0" u="none" strike="noStrike" kern="1200" baseline="0">
                  <a:solidFill>
                    <a:prstClr val="black">
                      <a:lumMod val="65000"/>
                      <a:lumOff val="35000"/>
                    </a:prstClr>
                  </a:solidFill>
                  <a:latin typeface="+mn-lt"/>
                  <a:ea typeface="+mn-ea"/>
                  <a:cs typeface="+mn-cs"/>
                </a:defRPr>
              </a:pPr>
              <a:endParaRPr lang="en-US"/>
            </a:p>
          </c:txPr>
        </c:title>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200" b="1" i="0" u="none" strike="noStrike" kern="1200" baseline="0">
                <a:solidFill>
                  <a:schemeClr val="tx1">
                    <a:lumMod val="65000"/>
                    <a:lumOff val="35000"/>
                  </a:schemeClr>
                </a:solidFill>
                <a:latin typeface="+mn-lt"/>
                <a:ea typeface="+mn-ea"/>
                <a:cs typeface="+mn-cs"/>
              </a:defRPr>
            </a:pPr>
            <a:endParaRPr lang="en-US"/>
          </a:p>
        </c:txPr>
        <c:crossAx val="606753455"/>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200" b="1" i="0" u="none" strike="noStrike" kern="1200" baseline="0">
              <a:solidFill>
                <a:schemeClr val="tx1"/>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US"/>
              <a:t>ELA - Level 3: Less Support May be Needed - Comparison with Previous Grade for the Same</a:t>
            </a:r>
            <a:r>
              <a:rPr lang="en-US" baseline="0"/>
              <a:t> Cohort of Students</a:t>
            </a:r>
            <a:endParaRPr lang="en-US"/>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tx>
            <c:strRef>
              <c:f>Sheet1!$B$1</c:f>
              <c:strCache>
                <c:ptCount val="1"/>
                <c:pt idx="0">
                  <c:v>2021 (Previous Grade)</c:v>
                </c:pt>
              </c:strCache>
            </c:strRef>
          </c:tx>
          <c:spPr>
            <a:solidFill>
              <a:schemeClr val="accent2">
                <a:lumMod val="75000"/>
              </a:schemeClr>
            </a:solidFill>
            <a:ln>
              <a:noFill/>
            </a:ln>
            <a:effectLst/>
          </c:spPr>
          <c:invertIfNegative val="0"/>
          <c:cat>
            <c:strRef>
              <c:f>Sheet1!$A$2:$A$7</c:f>
              <c:strCache>
                <c:ptCount val="6"/>
                <c:pt idx="0">
                  <c:v>Grade 4 (2021) vs Grade 5 (2022)</c:v>
                </c:pt>
                <c:pt idx="1">
                  <c:v>Grade 5 (2021) vs Grade 6 (2022)</c:v>
                </c:pt>
                <c:pt idx="2">
                  <c:v>Grade 6 (2021) vs Grade 7 (2022)</c:v>
                </c:pt>
                <c:pt idx="3">
                  <c:v>Grade 7 (2021) vs Grade 8 (2022)</c:v>
                </c:pt>
                <c:pt idx="4">
                  <c:v>Grade 8 (2021) vs Grade 9 (2022)</c:v>
                </c:pt>
                <c:pt idx="5">
                  <c:v>Grade 9 (2021) vs Grade 10 (2022)</c:v>
                </c:pt>
              </c:strCache>
            </c:strRef>
          </c:cat>
          <c:val>
            <c:numRef>
              <c:f>Sheet1!$B$2:$B$7</c:f>
              <c:numCache>
                <c:formatCode>0.0</c:formatCode>
                <c:ptCount val="6"/>
                <c:pt idx="0">
                  <c:v>36.700000000000003</c:v>
                </c:pt>
                <c:pt idx="1">
                  <c:v>47.8</c:v>
                </c:pt>
                <c:pt idx="2">
                  <c:v>40.700000000000003</c:v>
                </c:pt>
                <c:pt idx="3">
                  <c:v>47.3</c:v>
                </c:pt>
                <c:pt idx="4">
                  <c:v>49.5</c:v>
                </c:pt>
                <c:pt idx="5">
                  <c:v>53.5</c:v>
                </c:pt>
              </c:numCache>
            </c:numRef>
          </c:val>
          <c:extLst>
            <c:ext xmlns:c16="http://schemas.microsoft.com/office/drawing/2014/chart" uri="{C3380CC4-5D6E-409C-BE32-E72D297353CC}">
              <c16:uniqueId val="{00000000-89E9-4EF3-814E-89F53363BC9C}"/>
            </c:ext>
          </c:extLst>
        </c:ser>
        <c:ser>
          <c:idx val="1"/>
          <c:order val="1"/>
          <c:tx>
            <c:strRef>
              <c:f>Sheet1!$C$1</c:f>
              <c:strCache>
                <c:ptCount val="1"/>
                <c:pt idx="0">
                  <c:v>2022</c:v>
                </c:pt>
              </c:strCache>
            </c:strRef>
          </c:tx>
          <c:spPr>
            <a:solidFill>
              <a:srgbClr val="FFC000"/>
            </a:solidFill>
            <a:ln>
              <a:noFill/>
            </a:ln>
            <a:effectLst/>
          </c:spPr>
          <c:invertIfNegative val="0"/>
          <c:cat>
            <c:strRef>
              <c:f>Sheet1!$A$2:$A$7</c:f>
              <c:strCache>
                <c:ptCount val="6"/>
                <c:pt idx="0">
                  <c:v>Grade 4 (2021) vs Grade 5 (2022)</c:v>
                </c:pt>
                <c:pt idx="1">
                  <c:v>Grade 5 (2021) vs Grade 6 (2022)</c:v>
                </c:pt>
                <c:pt idx="2">
                  <c:v>Grade 6 (2021) vs Grade 7 (2022)</c:v>
                </c:pt>
                <c:pt idx="3">
                  <c:v>Grade 7 (2021) vs Grade 8 (2022)</c:v>
                </c:pt>
                <c:pt idx="4">
                  <c:v>Grade 8 (2021) vs Grade 9 (2022)</c:v>
                </c:pt>
                <c:pt idx="5">
                  <c:v>Grade 9 (2021) vs Grade 10 (2022)</c:v>
                </c:pt>
              </c:strCache>
            </c:strRef>
          </c:cat>
          <c:val>
            <c:numRef>
              <c:f>Sheet1!$C$2:$C$7</c:f>
              <c:numCache>
                <c:formatCode>0.0</c:formatCode>
                <c:ptCount val="6"/>
                <c:pt idx="0">
                  <c:v>47.5</c:v>
                </c:pt>
                <c:pt idx="1">
                  <c:v>39.799999999999997</c:v>
                </c:pt>
                <c:pt idx="2">
                  <c:v>44.8</c:v>
                </c:pt>
                <c:pt idx="3">
                  <c:v>46.8</c:v>
                </c:pt>
                <c:pt idx="4">
                  <c:v>50.6</c:v>
                </c:pt>
                <c:pt idx="5">
                  <c:v>48.7</c:v>
                </c:pt>
              </c:numCache>
            </c:numRef>
          </c:val>
          <c:extLst>
            <c:ext xmlns:c16="http://schemas.microsoft.com/office/drawing/2014/chart" uri="{C3380CC4-5D6E-409C-BE32-E72D297353CC}">
              <c16:uniqueId val="{00000001-89E9-4EF3-814E-89F53363BC9C}"/>
            </c:ext>
          </c:extLst>
        </c:ser>
        <c:dLbls>
          <c:showLegendKey val="0"/>
          <c:showVal val="0"/>
          <c:showCatName val="0"/>
          <c:showSerName val="0"/>
          <c:showPercent val="0"/>
          <c:showBubbleSize val="0"/>
        </c:dLbls>
        <c:gapWidth val="219"/>
        <c:overlap val="-27"/>
        <c:axId val="1058506240"/>
        <c:axId val="1058501664"/>
      </c:barChart>
      <c:catAx>
        <c:axId val="105850624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mn-lt"/>
                <a:ea typeface="+mn-ea"/>
                <a:cs typeface="+mn-cs"/>
              </a:defRPr>
            </a:pPr>
            <a:endParaRPr lang="en-US"/>
          </a:p>
        </c:txPr>
        <c:crossAx val="1058501664"/>
        <c:crosses val="autoZero"/>
        <c:auto val="1"/>
        <c:lblAlgn val="ctr"/>
        <c:lblOffset val="100"/>
        <c:noMultiLvlLbl val="0"/>
      </c:catAx>
      <c:valAx>
        <c:axId val="1058501664"/>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US"/>
                  <a:t>Percent of Students</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0.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1058506240"/>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withinLinearReversed" id="25">
  <a:schemeClr val="accent5"/>
</cs:colorStyle>
</file>

<file path=ppt/charts/colors1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withinLinearReversed" id="25">
  <a:schemeClr val="accent5"/>
</cs:colorStyle>
</file>

<file path=ppt/charts/colors2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2.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3.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4.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5.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6.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7.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1.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2.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3.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4.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5.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6.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13CA4259-EAE7-46D8-9E95-EECF2226332D}"/>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B1A12993-B11F-4A1A-9605-19E2237870B8}"/>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57425AFB-E73E-4C47-BA4D-95B867A1CC07}" type="datetimeFigureOut">
              <a:rPr lang="en-US" smtClean="0"/>
              <a:t>1/18/2023</a:t>
            </a:fld>
            <a:endParaRPr lang="en-US"/>
          </a:p>
        </p:txBody>
      </p:sp>
      <p:sp>
        <p:nvSpPr>
          <p:cNvPr id="4" name="Footer Placeholder 3">
            <a:extLst>
              <a:ext uri="{FF2B5EF4-FFF2-40B4-BE49-F238E27FC236}">
                <a16:creationId xmlns:a16="http://schemas.microsoft.com/office/drawing/2014/main" id="{3F405770-E5EF-402C-9691-9BF7CF31DC10}"/>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D754CEE4-A16C-4F67-915C-EEEA190ED365}"/>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CE8FD18C-D8A1-484B-BA09-7DA4094F3736}" type="slidenum">
              <a:rPr lang="en-US" smtClean="0"/>
              <a:t>‹#›</a:t>
            </a:fld>
            <a:endParaRPr lang="en-US"/>
          </a:p>
        </p:txBody>
      </p:sp>
    </p:spTree>
    <p:extLst>
      <p:ext uri="{BB962C8B-B14F-4D97-AF65-F5344CB8AC3E}">
        <p14:creationId xmlns:p14="http://schemas.microsoft.com/office/powerpoint/2010/main" val="231401548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D8AC223-25EB-40B2-9538-010511AACFA5}" type="datetimeFigureOut">
              <a:rPr lang="en-US" smtClean="0"/>
              <a:t>1/18/2023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97A44F7-5F69-4F06-8F30-FB0E6EC0A151}" type="slidenum">
              <a:rPr lang="en-US" smtClean="0"/>
              <a:t>‹#›</a:t>
            </a:fld>
            <a:endParaRPr lang="en-US"/>
          </a:p>
        </p:txBody>
      </p:sp>
    </p:spTree>
    <p:extLst>
      <p:ext uri="{BB962C8B-B14F-4D97-AF65-F5344CB8AC3E}">
        <p14:creationId xmlns:p14="http://schemas.microsoft.com/office/powerpoint/2010/main" val="160675572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Good morning, President Goldenberg, Vice President Mulvihill, members of the State Board, and Acting Commissioner Allen-McMillan.</a:t>
            </a:r>
          </a:p>
          <a:p>
            <a:endParaRPr lang="en-US"/>
          </a:p>
          <a:p>
            <a:r>
              <a:rPr lang="en-US"/>
              <a:t>Today, my colleague and I will be presenting the results from fall 2022 Start Strong assessments.</a:t>
            </a:r>
          </a:p>
        </p:txBody>
      </p:sp>
      <p:sp>
        <p:nvSpPr>
          <p:cNvPr id="4" name="Slide Number Placeholder 3"/>
          <p:cNvSpPr>
            <a:spLocks noGrp="1"/>
          </p:cNvSpPr>
          <p:nvPr>
            <p:ph type="sldNum" sz="quarter" idx="5"/>
          </p:nvPr>
        </p:nvSpPr>
        <p:spPr/>
        <p:txBody>
          <a:bodyPr/>
          <a:lstStyle/>
          <a:p>
            <a:fld id="{B97A44F7-5F69-4F06-8F30-FB0E6EC0A151}" type="slidenum">
              <a:rPr lang="en-US" smtClean="0"/>
              <a:t>1</a:t>
            </a:fld>
            <a:endParaRPr lang="en-US"/>
          </a:p>
        </p:txBody>
      </p:sp>
    </p:spTree>
    <p:extLst>
      <p:ext uri="{BB962C8B-B14F-4D97-AF65-F5344CB8AC3E}">
        <p14:creationId xmlns:p14="http://schemas.microsoft.com/office/powerpoint/2010/main" val="47377690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cs typeface="Calibri"/>
              </a:rPr>
              <a:t>Looking at the results for the student groups across grades on the 2022 administration it is indicating that overall, students in these groups are more likely to need more support.</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97A44F7-5F69-4F06-8F30-FB0E6EC0A151}"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58712206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cs typeface="Calibri"/>
              </a:rPr>
              <a:t>This slide shows the Start Strong ELA Cohort Comparison from 2021 to 2022. The cohort being referred to is the same group of students. For example, the first set of data on the left represents with the orange bar students who were in grade 4 in the fall of 2021 and the yellow bar next to it is the performance of those same students in grade 5 form the fall of 2022.</a:t>
            </a:r>
          </a:p>
          <a:p>
            <a:endParaRPr lang="en-US">
              <a:cs typeface="Calibri"/>
            </a:endParaRPr>
          </a:p>
          <a:p>
            <a:r>
              <a:rPr lang="en-US">
                <a:cs typeface="Calibri"/>
              </a:rPr>
              <a:t>Students moving from grade 4 to grade 5, and from grade 6 to grade 7, this year demonstrated the need for less support to be successful with the on grade-level standards.</a:t>
            </a:r>
          </a:p>
          <a:p>
            <a:endParaRPr lang="en-US">
              <a:cs typeface="Calibri"/>
            </a:endParaRPr>
          </a:p>
          <a:p>
            <a:r>
              <a:rPr lang="en-US">
                <a:cs typeface="Calibri"/>
              </a:rPr>
              <a:t>Students moving from grade 5 to grade 6 and from grade 9 to grade 10 this year demonstrated the need for more support to be successful with the on grade-level standards.</a:t>
            </a:r>
          </a:p>
          <a:p>
            <a:endParaRPr lang="en-US">
              <a:cs typeface="Calibri"/>
            </a:endParaRPr>
          </a:p>
          <a:p>
            <a:r>
              <a:rPr lang="en-US">
                <a:cs typeface="Calibri"/>
              </a:rPr>
              <a:t>Students moving from grade 7 to grade 8 and  from  grade 8 to grade 9 this year demonstrated about the same level of needed support this year as compared to last year.</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97A44F7-5F69-4F06-8F30-FB0E6EC0A151}"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72601272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cs typeface="Calibri"/>
              </a:rPr>
              <a:t>Where the last slide showed a comparison of two different grades by the same students, this slide shows the comparison of the same grade in 2021 versus 2022 of two different groups of students. </a:t>
            </a:r>
          </a:p>
          <a:p>
            <a:endParaRPr lang="en-US">
              <a:cs typeface="Calibri"/>
            </a:endParaRPr>
          </a:p>
          <a:p>
            <a:r>
              <a:rPr lang="en-US">
                <a:cs typeface="Calibri"/>
              </a:rPr>
              <a:t>With the exception of grade 4, students demonstrated about the same level of support needed or slightly more support needed in 2022 when compared to the 2021 data.</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97A44F7-5F69-4F06-8F30-FB0E6EC0A151}"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2222911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spcBef>
                <a:spcPts val="0"/>
              </a:spcBef>
              <a:spcAft>
                <a:spcPts val="2100"/>
              </a:spcAft>
              <a:buFont typeface="+mj-lt"/>
              <a:buNone/>
            </a:pPr>
            <a:r>
              <a:rPr lang="en-US" sz="1200"/>
              <a:t>The major takeaways for the Start Strong English Language Arts assessment are:</a:t>
            </a:r>
          </a:p>
          <a:p>
            <a:pPr marL="0" indent="0">
              <a:spcBef>
                <a:spcPts val="0"/>
              </a:spcBef>
              <a:spcAft>
                <a:spcPts val="2100"/>
              </a:spcAft>
              <a:buFont typeface="+mj-lt"/>
              <a:buNone/>
            </a:pPr>
            <a:endParaRPr lang="en-US" sz="1200"/>
          </a:p>
          <a:p>
            <a:pPr marL="385754" indent="-385754">
              <a:spcBef>
                <a:spcPts val="0"/>
              </a:spcBef>
              <a:spcAft>
                <a:spcPts val="2100"/>
              </a:spcAft>
              <a:buFont typeface="+mj-lt"/>
              <a:buAutoNum type="arabicPeriod"/>
            </a:pPr>
            <a:r>
              <a:rPr lang="en-US" sz="1200"/>
              <a:t>In general, students demonstrated performance that would indicate they may require more support to engage in grade-level content.</a:t>
            </a:r>
          </a:p>
          <a:p>
            <a:pPr marL="385754" indent="-385754">
              <a:spcBef>
                <a:spcPts val="0"/>
              </a:spcBef>
              <a:spcAft>
                <a:spcPts val="2100"/>
              </a:spcAft>
              <a:buFont typeface="+mj-lt"/>
              <a:buAutoNum type="arabicPeriod"/>
            </a:pPr>
            <a:endParaRPr lang="en-US" sz="1200"/>
          </a:p>
          <a:p>
            <a:pPr marL="385754" indent="-385754">
              <a:spcBef>
                <a:spcPts val="0"/>
              </a:spcBef>
              <a:spcAft>
                <a:spcPts val="2100"/>
              </a:spcAft>
              <a:buFont typeface="+mj-lt"/>
              <a:buAutoNum type="arabicPeriod"/>
            </a:pPr>
            <a:r>
              <a:rPr lang="en-US" sz="1200"/>
              <a:t>With the exception of grade 4, the percent of students in level 3 decreased from fall 2021 to fall 2022.</a:t>
            </a:r>
          </a:p>
          <a:p>
            <a:pPr marL="385754" indent="-385754">
              <a:spcBef>
                <a:spcPts val="0"/>
              </a:spcBef>
              <a:spcAft>
                <a:spcPts val="2100"/>
              </a:spcAft>
              <a:buFont typeface="+mj-lt"/>
              <a:buAutoNum type="arabicPeriod"/>
            </a:pPr>
            <a:endParaRPr lang="en-US" sz="1200"/>
          </a:p>
          <a:p>
            <a:pPr marL="385754" indent="-385754">
              <a:spcBef>
                <a:spcPts val="0"/>
              </a:spcBef>
              <a:spcAft>
                <a:spcPts val="2100"/>
              </a:spcAft>
              <a:buFont typeface="+mj-lt"/>
              <a:buAutoNum type="arabicPeriod"/>
            </a:pPr>
            <a:r>
              <a:rPr lang="en-US" sz="1200"/>
              <a:t>Three of the six cohorts demonstrated improvement while the other 50% demonstrated some degree of loss.</a:t>
            </a:r>
          </a:p>
          <a:p>
            <a:pPr marL="385754" indent="-385754">
              <a:spcBef>
                <a:spcPts val="0"/>
              </a:spcBef>
              <a:spcAft>
                <a:spcPts val="2100"/>
              </a:spcAft>
              <a:buFont typeface="+mj-lt"/>
              <a:buAutoNum type="arabicPeriod"/>
            </a:pPr>
            <a:endParaRPr lang="en-US" sz="1200"/>
          </a:p>
          <a:p>
            <a:pPr marL="0" indent="0">
              <a:spcBef>
                <a:spcPts val="0"/>
              </a:spcBef>
              <a:spcAft>
                <a:spcPts val="2100"/>
              </a:spcAft>
              <a:buFont typeface="+mj-lt"/>
              <a:buNone/>
            </a:pPr>
            <a:r>
              <a:rPr lang="en-US" sz="1200"/>
              <a:t>I would now like to hand the presentation back over to Assistant Commissioner Schiff.</a:t>
            </a:r>
          </a:p>
          <a:p>
            <a:endParaRPr lang="en-US"/>
          </a:p>
        </p:txBody>
      </p:sp>
      <p:sp>
        <p:nvSpPr>
          <p:cNvPr id="4" name="Slide Number Placeholder 3"/>
          <p:cNvSpPr>
            <a:spLocks noGrp="1"/>
          </p:cNvSpPr>
          <p:nvPr>
            <p:ph type="sldNum" sz="quarter" idx="5"/>
          </p:nvPr>
        </p:nvSpPr>
        <p:spPr/>
        <p:txBody>
          <a:bodyPr/>
          <a:lstStyle/>
          <a:p>
            <a:fld id="{B97A44F7-5F69-4F06-8F30-FB0E6EC0A151}" type="slidenum">
              <a:rPr lang="en-US" smtClean="0"/>
              <a:t>14</a:t>
            </a:fld>
            <a:endParaRPr lang="en-US"/>
          </a:p>
        </p:txBody>
      </p:sp>
    </p:spTree>
    <p:extLst>
      <p:ext uri="{BB962C8B-B14F-4D97-AF65-F5344CB8AC3E}">
        <p14:creationId xmlns:p14="http://schemas.microsoft.com/office/powerpoint/2010/main" val="411799191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Moving to looking at the mathematics results for the Start Strong, we first want to look at what content each student was assessed on. For grades 4 through 8, the test was designed to focus on priority prior-year standards. For those students taking the Algebra I assessment, the test was built using grade 8 standards specifically related to algebraic concepts. The Geometry assessment was focused on grade 8 standards specifically relevant to geometric concepts. Finally, the Algebra II assessment was based on the Algebra I standards specifically relevant to algebra II concepts.</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97A44F7-5F69-4F06-8F30-FB0E6EC0A151}"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03298657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cs typeface="Calibri"/>
              </a:rPr>
              <a:t>Looking at the mathematics results separated by grade. The overall state average in math is also provided as the first line as a general comparison point.</a:t>
            </a:r>
          </a:p>
          <a:p>
            <a:endParaRPr lang="en-US">
              <a:cs typeface="Calibri"/>
            </a:endParaRPr>
          </a:p>
          <a:p>
            <a:r>
              <a:rPr lang="en-US">
                <a:cs typeface="Calibri"/>
              </a:rPr>
              <a:t>Grade 4 students had the most students demonstrating performance in Level 3, followed closely by students taking Algebra II and students in grade 5. </a:t>
            </a:r>
          </a:p>
          <a:p>
            <a:endParaRPr lang="en-US">
              <a:cs typeface="Calibri"/>
            </a:endParaRPr>
          </a:p>
          <a:p>
            <a:r>
              <a:rPr lang="en-US">
                <a:cs typeface="Calibri"/>
              </a:rPr>
              <a:t>The Algebra I assessment has the most students demonstrating performance in Level 1 with students enrolled in Geometry also needing strong support to be successful in grade-level standards.</a:t>
            </a:r>
          </a:p>
          <a:p>
            <a:endParaRPr lang="en-US">
              <a:cs typeface="Calibri"/>
            </a:endParaRPr>
          </a:p>
          <a:p>
            <a:endParaRPr lang="en-US">
              <a:cs typeface="Calibri"/>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97A44F7-5F69-4F06-8F30-FB0E6EC0A151}"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07528504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This slide shows the performance by Ethnic or Racial group for African American, Asian, Hispanic, and White students for both the 2021 and 2022 administrations.</a:t>
            </a:r>
          </a:p>
          <a:p>
            <a:endParaRPr lang="en-US"/>
          </a:p>
          <a:p>
            <a:r>
              <a:rPr lang="en-US"/>
              <a:t>Performance remained consistent from 2021 to 2022 for all groups. As was seen in the ELA results, the African American and Hispanic student groups demonstrated performance below the all-student average while Asian and white students have performance above the all-student average.</a:t>
            </a:r>
          </a:p>
          <a:p>
            <a:endParaRPr lang="en-US"/>
          </a:p>
        </p:txBody>
      </p:sp>
      <p:sp>
        <p:nvSpPr>
          <p:cNvPr id="4" name="Slide Number Placeholder 3"/>
          <p:cNvSpPr>
            <a:spLocks noGrp="1"/>
          </p:cNvSpPr>
          <p:nvPr>
            <p:ph type="sldNum" sz="quarter" idx="5"/>
          </p:nvPr>
        </p:nvSpPr>
        <p:spPr/>
        <p:txBody>
          <a:bodyPr/>
          <a:lstStyle/>
          <a:p>
            <a:fld id="{B97A44F7-5F69-4F06-8F30-FB0E6EC0A151}" type="slidenum">
              <a:rPr lang="en-US" smtClean="0"/>
              <a:t>17</a:t>
            </a:fld>
            <a:endParaRPr lang="en-US"/>
          </a:p>
        </p:txBody>
      </p:sp>
    </p:spTree>
    <p:extLst>
      <p:ext uri="{BB962C8B-B14F-4D97-AF65-F5344CB8AC3E}">
        <p14:creationId xmlns:p14="http://schemas.microsoft.com/office/powerpoint/2010/main" val="242758104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t>As we move forward and look at the Ethnic/Racial group performance by grade we can see that the trends remain consistent across all grades. Our African American and Hispanic students are below the state average, while Asian and White students are outperforming the state average.</a:t>
            </a:r>
          </a:p>
          <a:p>
            <a:endParaRPr lang="en-US">
              <a:cs typeface="Calibri"/>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97A44F7-5F69-4F06-8F30-FB0E6EC0A151}"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18</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68870007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As we look at the mathematics Level 3 performance across our Ethnic/Racial groups it can be seen that the performance gap remains wide, similar to what was observes in ELA.</a:t>
            </a:r>
          </a:p>
        </p:txBody>
      </p:sp>
      <p:sp>
        <p:nvSpPr>
          <p:cNvPr id="4" name="Slide Number Placeholder 3"/>
          <p:cNvSpPr>
            <a:spLocks noGrp="1"/>
          </p:cNvSpPr>
          <p:nvPr>
            <p:ph type="sldNum" sz="quarter" idx="5"/>
          </p:nvPr>
        </p:nvSpPr>
        <p:spPr/>
        <p:txBody>
          <a:bodyPr/>
          <a:lstStyle/>
          <a:p>
            <a:fld id="{B97A44F7-5F69-4F06-8F30-FB0E6EC0A151}" type="slidenum">
              <a:rPr lang="en-US" smtClean="0"/>
              <a:t>19</a:t>
            </a:fld>
            <a:endParaRPr lang="en-US"/>
          </a:p>
        </p:txBody>
      </p:sp>
    </p:spTree>
    <p:extLst>
      <p:ext uri="{BB962C8B-B14F-4D97-AF65-F5344CB8AC3E}">
        <p14:creationId xmlns:p14="http://schemas.microsoft.com/office/powerpoint/2010/main" val="329197358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Here we will look at the performance in 2021 compared to 2022 for our Economically Disadvantaged, English Language Learner, and Students with Disabilities groups. The all-student average is also provided as a reference as the first set on the slide. </a:t>
            </a:r>
          </a:p>
          <a:p>
            <a:endParaRPr lang="en-US"/>
          </a:p>
          <a:p>
            <a:r>
              <a:rPr lang="en-US"/>
              <a:t>All three student groups performed below the all-student average both in 2021 as well as in 2022. In addition, the performance across the years for all groups indicated an increase in performance in 2022.</a:t>
            </a:r>
          </a:p>
          <a:p>
            <a:endParaRPr lang="en-US"/>
          </a:p>
        </p:txBody>
      </p:sp>
      <p:sp>
        <p:nvSpPr>
          <p:cNvPr id="4" name="Slide Number Placeholder 3"/>
          <p:cNvSpPr>
            <a:spLocks noGrp="1"/>
          </p:cNvSpPr>
          <p:nvPr>
            <p:ph type="sldNum" sz="quarter" idx="5"/>
          </p:nvPr>
        </p:nvSpPr>
        <p:spPr/>
        <p:txBody>
          <a:bodyPr/>
          <a:lstStyle/>
          <a:p>
            <a:fld id="{B97A44F7-5F69-4F06-8F30-FB0E6EC0A151}" type="slidenum">
              <a:rPr lang="en-US" smtClean="0"/>
              <a:t>20</a:t>
            </a:fld>
            <a:endParaRPr lang="en-US"/>
          </a:p>
        </p:txBody>
      </p:sp>
    </p:spTree>
    <p:extLst>
      <p:ext uri="{BB962C8B-B14F-4D97-AF65-F5344CB8AC3E}">
        <p14:creationId xmlns:p14="http://schemas.microsoft.com/office/powerpoint/2010/main" val="426836261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The Start Strong assessments were intended to be one of many formative tools available to districts for the purpose of accelerating student learning. Taking, on average, one class period per test, and being aligned to a subset of priority prior-year academic standards, Start Strong is designed to produce real-time on-demand results for teachers to inform instruction and drive conversations with students, parents, and other educators. Administering the assessment statewide will allow for broad comparisons of the readiness for students to engage in grade-level standards.</a:t>
            </a:r>
          </a:p>
        </p:txBody>
      </p:sp>
      <p:sp>
        <p:nvSpPr>
          <p:cNvPr id="4" name="Slide Number Placeholder 3"/>
          <p:cNvSpPr>
            <a:spLocks noGrp="1"/>
          </p:cNvSpPr>
          <p:nvPr>
            <p:ph type="sldNum" sz="quarter" idx="5"/>
          </p:nvPr>
        </p:nvSpPr>
        <p:spPr/>
        <p:txBody>
          <a:bodyPr/>
          <a:lstStyle/>
          <a:p>
            <a:fld id="{B97A44F7-5F69-4F06-8F30-FB0E6EC0A151}" type="slidenum">
              <a:rPr lang="en-US" smtClean="0"/>
              <a:t>2</a:t>
            </a:fld>
            <a:endParaRPr lang="en-US"/>
          </a:p>
        </p:txBody>
      </p:sp>
    </p:spTree>
    <p:extLst>
      <p:ext uri="{BB962C8B-B14F-4D97-AF65-F5344CB8AC3E}">
        <p14:creationId xmlns:p14="http://schemas.microsoft.com/office/powerpoint/2010/main" val="192301899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cs typeface="Calibri"/>
              </a:rPr>
              <a:t>Looking at the results for the student groups across grades on the 2022 administration it is indicating that overall, students in these groups are more likely to need more support.</a:t>
            </a:r>
          </a:p>
          <a:p>
            <a:endParaRPr lang="en-US">
              <a:cs typeface="Calibri"/>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97A44F7-5F69-4F06-8F30-FB0E6EC0A151}"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70008992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cs typeface="Calibri"/>
              </a:rPr>
              <a:t>This slide shows the mathematics cohort comparison, again same group of students over two different grades.</a:t>
            </a:r>
          </a:p>
          <a:p>
            <a:endParaRPr lang="en-US">
              <a:cs typeface="Calibri"/>
            </a:endParaRPr>
          </a:p>
          <a:p>
            <a:r>
              <a:rPr lang="en-US">
                <a:cs typeface="Calibri"/>
              </a:rPr>
              <a:t>For the students moving into grades 5, 6, and 7, all three cohorts demonstrated an increase in performance in 2022 compared to 2021.</a:t>
            </a:r>
          </a:p>
          <a:p>
            <a:endParaRPr lang="en-US">
              <a:cs typeface="Calibri"/>
            </a:endParaRPr>
          </a:p>
          <a:p>
            <a:r>
              <a:rPr lang="en-US">
                <a:cs typeface="Calibri"/>
              </a:rPr>
              <a:t>The data presented for the cohort of students moving from grade 7 to grade 8 indicates a decrease in performance, however this doesn’t tell the whole story. The grouping of students in grade 8 in 2022 is only approximately two-thirds of the group of students that were in grade 7 in 2021. This is because the more advanced mathematics students have moved into Algebra 1 as opposed to grade 8 mathematics. With this, it is expected the performance level for grade 8 students would be lower than it was when they were in grade 7.</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97A44F7-5F69-4F06-8F30-FB0E6EC0A151}"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88922776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cs typeface="Calibri"/>
              </a:rPr>
              <a:t>Moving to the grade level comparison, where the data shows performance from two different groups of students at the same grade level in 2022 versus 2021, it can be observed that there is an increase in performance seen from grade 4 through Algebra 1. The performance in geometry remained about consistent across the two year, and there was a decrease in performance with algebra II test takers.</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97A44F7-5F69-4F06-8F30-FB0E6EC0A151}"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4073118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2100"/>
              </a:spcAft>
              <a:buClrTx/>
              <a:buSzTx/>
              <a:buFont typeface="+mj-lt"/>
              <a:buNone/>
              <a:tabLst/>
              <a:defRPr/>
            </a:pPr>
            <a:r>
              <a:rPr lang="en-US" sz="1200"/>
              <a:t>The major takeaways for the Start Strong mathematics assessment are:</a:t>
            </a:r>
          </a:p>
          <a:p>
            <a:pPr marL="0" indent="0">
              <a:spcBef>
                <a:spcPts val="0"/>
              </a:spcBef>
              <a:spcAft>
                <a:spcPts val="2100"/>
              </a:spcAft>
              <a:buFont typeface="+mj-lt"/>
              <a:buNone/>
            </a:pPr>
            <a:endParaRPr lang="en-US" sz="1200"/>
          </a:p>
          <a:p>
            <a:pPr marL="385754" indent="-385754">
              <a:spcBef>
                <a:spcPts val="0"/>
              </a:spcBef>
              <a:spcAft>
                <a:spcPts val="2100"/>
              </a:spcAft>
              <a:buFont typeface="+mj-lt"/>
              <a:buAutoNum type="arabicPeriod"/>
            </a:pPr>
            <a:r>
              <a:rPr lang="en-US" sz="1200"/>
              <a:t>In general students demonstrated performance that would indicate they may require less support to engage in grade-level content.</a:t>
            </a:r>
          </a:p>
          <a:p>
            <a:pPr marL="385754" indent="-385754">
              <a:spcBef>
                <a:spcPts val="0"/>
              </a:spcBef>
              <a:spcAft>
                <a:spcPts val="2100"/>
              </a:spcAft>
              <a:buFont typeface="+mj-lt"/>
              <a:buAutoNum type="arabicPeriod"/>
            </a:pPr>
            <a:endParaRPr lang="en-US" sz="1200"/>
          </a:p>
          <a:p>
            <a:pPr marL="385754" indent="-385754">
              <a:spcBef>
                <a:spcPts val="0"/>
              </a:spcBef>
              <a:spcAft>
                <a:spcPts val="2100"/>
              </a:spcAft>
              <a:buFont typeface="+mj-lt"/>
              <a:buAutoNum type="arabicPeriod"/>
            </a:pPr>
            <a:r>
              <a:rPr lang="en-US" sz="1200"/>
              <a:t>With the exceptions of Algebra II and Geometry, performance at all grades increased from fall 2021 to fall 2022.</a:t>
            </a:r>
          </a:p>
          <a:p>
            <a:pPr marL="385754" indent="-385754">
              <a:spcBef>
                <a:spcPts val="0"/>
              </a:spcBef>
              <a:spcAft>
                <a:spcPts val="2100"/>
              </a:spcAft>
              <a:buFont typeface="+mj-lt"/>
              <a:buAutoNum type="arabicPeriod"/>
            </a:pPr>
            <a:endParaRPr lang="en-US" sz="1200"/>
          </a:p>
          <a:p>
            <a:pPr marL="385754" indent="-385754">
              <a:spcBef>
                <a:spcPts val="0"/>
              </a:spcBef>
              <a:spcAft>
                <a:spcPts val="2100"/>
              </a:spcAft>
              <a:buFont typeface="+mj-lt"/>
              <a:buAutoNum type="arabicPeriod"/>
            </a:pPr>
            <a:r>
              <a:rPr lang="en-US" sz="1200"/>
              <a:t>Cohort performance can only be compared for students currently in grades 5, 6, and 7. Results indicate that these cohorts may require less support overall in 2022 to engage in grade-level content. </a:t>
            </a:r>
          </a:p>
          <a:p>
            <a:endParaRPr lang="en-US"/>
          </a:p>
          <a:p>
            <a:r>
              <a:rPr lang="en-US"/>
              <a:t>Mr. Boczany will now take you through the Start Strong Science results.</a:t>
            </a:r>
          </a:p>
        </p:txBody>
      </p:sp>
      <p:sp>
        <p:nvSpPr>
          <p:cNvPr id="4" name="Slide Number Placeholder 3"/>
          <p:cNvSpPr>
            <a:spLocks noGrp="1"/>
          </p:cNvSpPr>
          <p:nvPr>
            <p:ph type="sldNum" sz="quarter" idx="5"/>
          </p:nvPr>
        </p:nvSpPr>
        <p:spPr/>
        <p:txBody>
          <a:bodyPr/>
          <a:lstStyle/>
          <a:p>
            <a:fld id="{B97A44F7-5F69-4F06-8F30-FB0E6EC0A151}" type="slidenum">
              <a:rPr lang="en-US" smtClean="0"/>
              <a:t>25</a:t>
            </a:fld>
            <a:endParaRPr lang="en-US"/>
          </a:p>
        </p:txBody>
      </p:sp>
    </p:spTree>
    <p:extLst>
      <p:ext uri="{BB962C8B-B14F-4D97-AF65-F5344CB8AC3E}">
        <p14:creationId xmlns:p14="http://schemas.microsoft.com/office/powerpoint/2010/main" val="382793622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Thank you Dr. Schiff,</a:t>
            </a:r>
          </a:p>
          <a:p>
            <a:endParaRPr lang="en-US"/>
          </a:p>
          <a:p>
            <a:r>
              <a:rPr lang="en-US"/>
              <a:t>The science assessment is only offered in three grades as opposed to all grades as was seen with ELA and mathematics. </a:t>
            </a:r>
          </a:p>
          <a:p>
            <a:endParaRPr lang="en-US"/>
          </a:p>
          <a:p>
            <a:r>
              <a:rPr lang="en-US"/>
              <a:t>Also, unlike ELA and Math, the science assessments are grade banded. So, students participating in the grade 6 assessment would be presented questions aligned to the standards from grades 3 through 5. The grade 9 assessment contained items aligned to the middle school standards while the grade 12 assessment items were aligned to the high school science standards. </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97A44F7-5F69-4F06-8F30-FB0E6EC0A151}"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26</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05951500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cs typeface="Calibri"/>
              </a:rPr>
              <a:t>This first slide shows the science results separated by grade. The overall state average in science is also provided as the first line as a general comparison point.</a:t>
            </a:r>
          </a:p>
          <a:p>
            <a:endParaRPr lang="en-US">
              <a:cs typeface="Calibri"/>
            </a:endParaRPr>
          </a:p>
          <a:p>
            <a:r>
              <a:rPr lang="en-US">
                <a:cs typeface="Calibri"/>
              </a:rPr>
              <a:t>Grade 12 students had the most students demonstrating performance in Level 3, followed closely by students in grade 6. </a:t>
            </a:r>
          </a:p>
          <a:p>
            <a:endParaRPr lang="en-US">
              <a:cs typeface="Calibri"/>
            </a:endParaRPr>
          </a:p>
          <a:p>
            <a:r>
              <a:rPr lang="en-US">
                <a:cs typeface="Calibri"/>
              </a:rPr>
              <a:t>The grade 12 students also had the largest percentage of students demonstrating performance in level 1.</a:t>
            </a:r>
          </a:p>
          <a:p>
            <a:pPr>
              <a:defRPr/>
            </a:pPr>
            <a:endParaRPr lang="en-US">
              <a:cs typeface="Calibri"/>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97A44F7-5F69-4F06-8F30-FB0E6EC0A151}"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27</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31774194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This slide shows the performance by Ethnic or Racial group for African American, Asian, Hispanic, and White students for both the 2021 and 2022 administrations.</a:t>
            </a:r>
          </a:p>
          <a:p>
            <a:endParaRPr lang="en-US"/>
          </a:p>
          <a:p>
            <a:r>
              <a:rPr lang="en-US"/>
              <a:t>Performance remained consistent from 2021 to 2022 for all groups. As was seen in the ELA and mathematics results, the African American and Hispanic student groups demonstrated performance below the all-student average while Asian and white students have performance above the all-student average.</a:t>
            </a:r>
          </a:p>
          <a:p>
            <a:endParaRPr lang="en-US"/>
          </a:p>
        </p:txBody>
      </p:sp>
      <p:sp>
        <p:nvSpPr>
          <p:cNvPr id="4" name="Slide Number Placeholder 3"/>
          <p:cNvSpPr>
            <a:spLocks noGrp="1"/>
          </p:cNvSpPr>
          <p:nvPr>
            <p:ph type="sldNum" sz="quarter" idx="5"/>
          </p:nvPr>
        </p:nvSpPr>
        <p:spPr/>
        <p:txBody>
          <a:bodyPr/>
          <a:lstStyle/>
          <a:p>
            <a:fld id="{B97A44F7-5F69-4F06-8F30-FB0E6EC0A151}" type="slidenum">
              <a:rPr lang="en-US" smtClean="0"/>
              <a:t>28</a:t>
            </a:fld>
            <a:endParaRPr lang="en-US"/>
          </a:p>
        </p:txBody>
      </p:sp>
    </p:spTree>
    <p:extLst>
      <p:ext uri="{BB962C8B-B14F-4D97-AF65-F5344CB8AC3E}">
        <p14:creationId xmlns:p14="http://schemas.microsoft.com/office/powerpoint/2010/main" val="2584061531"/>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t>Similar to ELA and Math, as we move forward and look at the Ethnic/Racial group performance by grade we can see that the trends remain consistent across all grades. Our African American and Hispanic students are below the state average, while Asian and White students are outperforming the state average.</a:t>
            </a:r>
          </a:p>
          <a:p>
            <a:endParaRPr lang="en-US">
              <a:cs typeface="Calibri"/>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97A44F7-5F69-4F06-8F30-FB0E6EC0A151}"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29</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95477908"/>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t>As we look at the science Level 3 performance across our Ethnic/Racial groups it can be seen that the performance gap remains wide, similar to what was observes in ELA and mathematics.</a:t>
            </a:r>
          </a:p>
          <a:p>
            <a:endParaRPr lang="en-US"/>
          </a:p>
        </p:txBody>
      </p:sp>
      <p:sp>
        <p:nvSpPr>
          <p:cNvPr id="4" name="Slide Number Placeholder 3"/>
          <p:cNvSpPr>
            <a:spLocks noGrp="1"/>
          </p:cNvSpPr>
          <p:nvPr>
            <p:ph type="sldNum" sz="quarter" idx="5"/>
          </p:nvPr>
        </p:nvSpPr>
        <p:spPr/>
        <p:txBody>
          <a:bodyPr/>
          <a:lstStyle/>
          <a:p>
            <a:fld id="{B97A44F7-5F69-4F06-8F30-FB0E6EC0A151}" type="slidenum">
              <a:rPr lang="en-US" smtClean="0"/>
              <a:t>30</a:t>
            </a:fld>
            <a:endParaRPr lang="en-US"/>
          </a:p>
        </p:txBody>
      </p:sp>
    </p:spTree>
    <p:extLst>
      <p:ext uri="{BB962C8B-B14F-4D97-AF65-F5344CB8AC3E}">
        <p14:creationId xmlns:p14="http://schemas.microsoft.com/office/powerpoint/2010/main" val="3926939968"/>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Here we will look at the performance in 2021 compared to 2022 for our Economically Disadvantaged, English Language Learner, and Students with Disabilities groups. The all-student average is also provided as a reference as the first set on the slide. </a:t>
            </a:r>
          </a:p>
          <a:p>
            <a:endParaRPr lang="en-US"/>
          </a:p>
          <a:p>
            <a:r>
              <a:rPr lang="en-US"/>
              <a:t>All three student groups performed below the all-student average both in 2021 as well as in 2022. While the overall performance of the Economically Disadvantaged and English Language Learner student groups had relatively consistent performance across the two year, the Students with Disabilities group demonstrated an increase in performance in 2022 compared to 2021.</a:t>
            </a:r>
          </a:p>
          <a:p>
            <a:endParaRPr lang="en-US"/>
          </a:p>
        </p:txBody>
      </p:sp>
      <p:sp>
        <p:nvSpPr>
          <p:cNvPr id="4" name="Slide Number Placeholder 3"/>
          <p:cNvSpPr>
            <a:spLocks noGrp="1"/>
          </p:cNvSpPr>
          <p:nvPr>
            <p:ph type="sldNum" sz="quarter" idx="5"/>
          </p:nvPr>
        </p:nvSpPr>
        <p:spPr/>
        <p:txBody>
          <a:bodyPr/>
          <a:lstStyle/>
          <a:p>
            <a:fld id="{B97A44F7-5F69-4F06-8F30-FB0E6EC0A151}" type="slidenum">
              <a:rPr lang="en-US" smtClean="0"/>
              <a:t>31</a:t>
            </a:fld>
            <a:endParaRPr lang="en-US"/>
          </a:p>
        </p:txBody>
      </p:sp>
    </p:spTree>
    <p:extLst>
      <p:ext uri="{BB962C8B-B14F-4D97-AF65-F5344CB8AC3E}">
        <p14:creationId xmlns:p14="http://schemas.microsoft.com/office/powerpoint/2010/main" val="176387038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What you see here is a comparison from the fall 2021 to the fall 2022 Start Strong results for English Language Arts, Mathematics, and Science. </a:t>
            </a:r>
          </a:p>
          <a:p>
            <a:endParaRPr lang="en-US"/>
          </a:p>
          <a:p>
            <a:r>
              <a:rPr lang="en-US"/>
              <a:t>The blue bar indicates the percent of students who achieved Level 3 or Less Support May Be Needed, the orange bar represents the percent of students who achieved Level 2 or Some Support May Be Needed, and the yellow bar the percent of students who achieved Level 1 or Strong Support May Be Needed.</a:t>
            </a:r>
          </a:p>
          <a:p>
            <a:endParaRPr lang="en-US"/>
          </a:p>
          <a:p>
            <a:r>
              <a:rPr lang="en-US"/>
              <a:t>From this it can be seen that students in English language arts may require less support than those in mathematics and science to be successful with grade-level standards in both 2021 and 2022.</a:t>
            </a:r>
          </a:p>
          <a:p>
            <a:endParaRPr lang="en-US"/>
          </a:p>
          <a:p>
            <a:r>
              <a:rPr lang="en-US"/>
              <a:t>I would now like to turn the presentation over to John Boczany to walk you through the English Language Arts results.</a:t>
            </a:r>
          </a:p>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97A44F7-5F69-4F06-8F30-FB0E6EC0A151}"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903096382"/>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cs typeface="Calibri"/>
              </a:rPr>
              <a:t>Looking at the results for the student groups across grades on the 2022 administration it is indicating that overall, students in these groups are more likely to need more support.</a:t>
            </a:r>
          </a:p>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97A44F7-5F69-4F06-8F30-FB0E6EC0A151}"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475164946"/>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cs typeface="Calibri"/>
              </a:rPr>
              <a:t>When we look at the grade level comparison, different students but the same grade, it is seen that in grade 6 there was a small increase in performance while in both grade 9 and 12 there was a small decrease in performance in 2022 compared with 2021.</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97A44F7-5F69-4F06-8F30-FB0E6EC0A151}"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369507627"/>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The Key takeaways for science are:</a:t>
            </a:r>
          </a:p>
          <a:p>
            <a:endParaRPr lang="en-US"/>
          </a:p>
          <a:p>
            <a:pPr marL="385754" indent="-385754">
              <a:spcBef>
                <a:spcPts val="0"/>
              </a:spcBef>
              <a:spcAft>
                <a:spcPts val="2100"/>
              </a:spcAft>
              <a:buFont typeface="+mj-lt"/>
              <a:buAutoNum type="arabicPeriod"/>
            </a:pPr>
            <a:r>
              <a:rPr lang="en-US" sz="1200"/>
              <a:t>Grades 6 and 12 students demonstrated performance to indicate they may require less support than students in grade 8 to engage in grade-level content.</a:t>
            </a:r>
          </a:p>
          <a:p>
            <a:pPr marL="385754" indent="-385754">
              <a:spcBef>
                <a:spcPts val="0"/>
              </a:spcBef>
              <a:spcAft>
                <a:spcPts val="2100"/>
              </a:spcAft>
              <a:buFont typeface="+mj-lt"/>
              <a:buAutoNum type="arabicPeriod"/>
            </a:pPr>
            <a:endParaRPr lang="en-US" sz="1200"/>
          </a:p>
          <a:p>
            <a:pPr marL="385754" indent="-385754">
              <a:spcBef>
                <a:spcPts val="0"/>
              </a:spcBef>
              <a:spcAft>
                <a:spcPts val="2100"/>
              </a:spcAft>
              <a:buFont typeface="+mj-lt"/>
              <a:buAutoNum type="arabicPeriod"/>
            </a:pPr>
            <a:r>
              <a:rPr lang="en-US" sz="1200"/>
              <a:t>No cohort data can be determined for science as the assessment is only offered in grades 6, 9, and 12. With students testing only every three years in science rather than yearly as with ELA and math, cohort comparisons would not be able to be completed until fall 2024.</a:t>
            </a:r>
          </a:p>
          <a:p>
            <a:pPr marL="385754" indent="-385754">
              <a:spcBef>
                <a:spcPts val="0"/>
              </a:spcBef>
              <a:spcAft>
                <a:spcPts val="2100"/>
              </a:spcAft>
              <a:buFont typeface="+mj-lt"/>
              <a:buAutoNum type="arabicPeriod"/>
            </a:pPr>
            <a:endParaRPr lang="en-US" sz="1200"/>
          </a:p>
          <a:p>
            <a:pPr marL="0" indent="0">
              <a:spcBef>
                <a:spcPts val="0"/>
              </a:spcBef>
              <a:spcAft>
                <a:spcPts val="2100"/>
              </a:spcAft>
              <a:buFont typeface="+mj-lt"/>
              <a:buNone/>
            </a:pPr>
            <a:r>
              <a:rPr lang="en-US" sz="1200"/>
              <a:t>I would now like to pass the presentation back to Dr. Schiff to go through the final overall takeaways.</a:t>
            </a:r>
          </a:p>
          <a:p>
            <a:endParaRPr lang="en-US"/>
          </a:p>
        </p:txBody>
      </p:sp>
      <p:sp>
        <p:nvSpPr>
          <p:cNvPr id="4" name="Slide Number Placeholder 3"/>
          <p:cNvSpPr>
            <a:spLocks noGrp="1"/>
          </p:cNvSpPr>
          <p:nvPr>
            <p:ph type="sldNum" sz="quarter" idx="5"/>
          </p:nvPr>
        </p:nvSpPr>
        <p:spPr/>
        <p:txBody>
          <a:bodyPr/>
          <a:lstStyle/>
          <a:p>
            <a:fld id="{B97A44F7-5F69-4F06-8F30-FB0E6EC0A151}" type="slidenum">
              <a:rPr lang="en-US" smtClean="0"/>
              <a:t>35</a:t>
            </a:fld>
            <a:endParaRPr lang="en-US"/>
          </a:p>
        </p:txBody>
      </p:sp>
    </p:spTree>
    <p:extLst>
      <p:ext uri="{BB962C8B-B14F-4D97-AF65-F5344CB8AC3E}">
        <p14:creationId xmlns:p14="http://schemas.microsoft.com/office/powerpoint/2010/main" val="3224450339"/>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Final Takeaways:</a:t>
            </a:r>
          </a:p>
          <a:p>
            <a:endParaRPr lang="en-US"/>
          </a:p>
          <a:p>
            <a:pPr marL="385754" indent="-385754">
              <a:spcBef>
                <a:spcPts val="0"/>
              </a:spcBef>
              <a:spcAft>
                <a:spcPts val="2100"/>
              </a:spcAft>
              <a:buFont typeface="+mj-lt"/>
              <a:buAutoNum type="arabicPeriod"/>
            </a:pPr>
            <a:r>
              <a:rPr lang="en-US" sz="1200"/>
              <a:t>When comparing results from 2021 to 2022, the data show improvements in mathematics performance which may be a leading indicator of rebounding from the effects of the COVID-19 pandemic.</a:t>
            </a:r>
          </a:p>
          <a:p>
            <a:pPr marL="385754" indent="-385754">
              <a:spcBef>
                <a:spcPts val="0"/>
              </a:spcBef>
              <a:spcAft>
                <a:spcPts val="2100"/>
              </a:spcAft>
              <a:buFont typeface="+mj-lt"/>
              <a:buAutoNum type="arabicPeriod"/>
            </a:pPr>
            <a:endParaRPr lang="en-US" sz="1200"/>
          </a:p>
          <a:p>
            <a:pPr marL="385754" indent="-385754">
              <a:spcBef>
                <a:spcPts val="0"/>
              </a:spcBef>
              <a:spcAft>
                <a:spcPts val="2100"/>
              </a:spcAft>
              <a:buFont typeface="+mj-lt"/>
              <a:buAutoNum type="arabicPeriod"/>
            </a:pPr>
            <a:r>
              <a:rPr lang="en-US" sz="1200"/>
              <a:t>The percent of students who need the most support is greater in math and science compared to ELA.</a:t>
            </a:r>
          </a:p>
          <a:p>
            <a:pPr marL="385754" indent="-385754">
              <a:spcBef>
                <a:spcPts val="0"/>
              </a:spcBef>
              <a:spcAft>
                <a:spcPts val="2100"/>
              </a:spcAft>
              <a:buFont typeface="+mj-lt"/>
              <a:buAutoNum type="arabicPeriod"/>
            </a:pPr>
            <a:endParaRPr lang="en-US" sz="1200"/>
          </a:p>
          <a:p>
            <a:pPr marL="385754" indent="-385754">
              <a:spcBef>
                <a:spcPts val="0"/>
              </a:spcBef>
              <a:spcAft>
                <a:spcPts val="2100"/>
              </a:spcAft>
              <a:buFont typeface="+mj-lt"/>
              <a:buAutoNum type="arabicPeriod"/>
            </a:pPr>
            <a:r>
              <a:rPr lang="en-US" sz="1200"/>
              <a:t>Racial/Ethnic achievement gaps persist and are consistent with NJSLA and National Trends.</a:t>
            </a:r>
          </a:p>
          <a:p>
            <a:pPr marL="385754" indent="-385754">
              <a:spcBef>
                <a:spcPts val="0"/>
              </a:spcBef>
              <a:spcAft>
                <a:spcPts val="2100"/>
              </a:spcAft>
              <a:buFont typeface="+mj-lt"/>
              <a:buAutoNum type="arabicPeriod"/>
            </a:pPr>
            <a:endParaRPr lang="en-US" sz="1200"/>
          </a:p>
          <a:p>
            <a:pPr marL="385754" indent="-385754">
              <a:spcBef>
                <a:spcPts val="0"/>
              </a:spcBef>
              <a:spcAft>
                <a:spcPts val="2100"/>
              </a:spcAft>
              <a:buFont typeface="+mj-lt"/>
              <a:buAutoNum type="arabicPeriod"/>
            </a:pPr>
            <a:r>
              <a:rPr lang="en-US" sz="1200"/>
              <a:t>Economically Disadvantaged, English Learners, and Students with Disabilities require stronger support than students who are not identified as a member of these student groups.</a:t>
            </a:r>
          </a:p>
          <a:p>
            <a:endParaRPr lang="en-US"/>
          </a:p>
        </p:txBody>
      </p:sp>
      <p:sp>
        <p:nvSpPr>
          <p:cNvPr id="4" name="Slide Number Placeholder 3"/>
          <p:cNvSpPr>
            <a:spLocks noGrp="1"/>
          </p:cNvSpPr>
          <p:nvPr>
            <p:ph type="sldNum" sz="quarter" idx="5"/>
          </p:nvPr>
        </p:nvSpPr>
        <p:spPr/>
        <p:txBody>
          <a:bodyPr/>
          <a:lstStyle/>
          <a:p>
            <a:fld id="{B97A44F7-5F69-4F06-8F30-FB0E6EC0A151}" type="slidenum">
              <a:rPr lang="en-US" smtClean="0"/>
              <a:t>36</a:t>
            </a:fld>
            <a:endParaRPr lang="en-US"/>
          </a:p>
        </p:txBody>
      </p:sp>
    </p:spTree>
    <p:extLst>
      <p:ext uri="{BB962C8B-B14F-4D97-AF65-F5344CB8AC3E}">
        <p14:creationId xmlns:p14="http://schemas.microsoft.com/office/powerpoint/2010/main" val="201325867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Thank you, Dr. Schiff,</a:t>
            </a:r>
          </a:p>
          <a:p>
            <a:endParaRPr lang="en-US"/>
          </a:p>
          <a:p>
            <a:r>
              <a:rPr lang="en-US"/>
              <a:t>As we present the results for each content area, we wanted to reiterate what content each student was assessed on. For English language arts, each test was based on a subset of priority prior-year reading standards. There was no writing component on the Start Strong English language arts assessment.</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97A44F7-5F69-4F06-8F30-FB0E6EC0A151}"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2351614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cs typeface="Calibri"/>
              </a:rPr>
              <a:t>First, we will look at the English language arts results separated by grade. The overall state average in ELA is also provided as the first line as a general comparison point.</a:t>
            </a:r>
          </a:p>
          <a:p>
            <a:endParaRPr lang="en-US">
              <a:cs typeface="Calibri"/>
            </a:endParaRPr>
          </a:p>
          <a:p>
            <a:r>
              <a:rPr lang="en-US">
                <a:cs typeface="Calibri"/>
              </a:rPr>
              <a:t>Grade 9 has the most students demonstrating performance in Level 3, followed closely by students in grades 10, 5, and 8. </a:t>
            </a:r>
          </a:p>
          <a:p>
            <a:endParaRPr lang="en-US">
              <a:cs typeface="Calibri"/>
            </a:endParaRPr>
          </a:p>
          <a:p>
            <a:r>
              <a:rPr lang="en-US">
                <a:cs typeface="Calibri"/>
              </a:rPr>
              <a:t>Grade 4 has the most students demonstrating performance in Level 1. While Grade 9 had the most students in level 3, it also has the second most students in Level 1.</a:t>
            </a:r>
          </a:p>
          <a:p>
            <a:endParaRPr lang="en-US"/>
          </a:p>
          <a:p>
            <a:endParaRPr lang="en-US">
              <a:cs typeface="Calibri"/>
            </a:endParaRPr>
          </a:p>
          <a:p>
            <a:endParaRPr lang="en-US"/>
          </a:p>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97A44F7-5F69-4F06-8F30-FB0E6EC0A151}"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58626939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This slide shows the performance by Ethnic or Racial group for African American, Asian, Hispanic, and White students for both the 2021 and 2022 administrations.</a:t>
            </a:r>
          </a:p>
          <a:p>
            <a:endParaRPr lang="en-US"/>
          </a:p>
          <a:p>
            <a:r>
              <a:rPr lang="en-US"/>
              <a:t>Performance remained consistent from 2021 to 2022 for all groups. As was seen in the NJSLA results presented last month, the African American and Hispanic students groups demonstrated performance below the all-student average while Asian and white students have performance above the all-student average.</a:t>
            </a:r>
          </a:p>
        </p:txBody>
      </p:sp>
      <p:sp>
        <p:nvSpPr>
          <p:cNvPr id="4" name="Slide Number Placeholder 3"/>
          <p:cNvSpPr>
            <a:spLocks noGrp="1"/>
          </p:cNvSpPr>
          <p:nvPr>
            <p:ph type="sldNum" sz="quarter" idx="5"/>
          </p:nvPr>
        </p:nvSpPr>
        <p:spPr/>
        <p:txBody>
          <a:bodyPr/>
          <a:lstStyle/>
          <a:p>
            <a:fld id="{B97A44F7-5F69-4F06-8F30-FB0E6EC0A151}" type="slidenum">
              <a:rPr lang="en-US" smtClean="0"/>
              <a:t>6</a:t>
            </a:fld>
            <a:endParaRPr lang="en-US"/>
          </a:p>
        </p:txBody>
      </p:sp>
    </p:spTree>
    <p:extLst>
      <p:ext uri="{BB962C8B-B14F-4D97-AF65-F5344CB8AC3E}">
        <p14:creationId xmlns:p14="http://schemas.microsoft.com/office/powerpoint/2010/main" val="8099854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As we move forward and look at the Ethnic/Racial group performance by grade we can see that the trends remain consistent across all grades. Our African American and Hispanic students are below the state average, while Asian and White students are outperforming the state average.</a:t>
            </a:r>
          </a:p>
        </p:txBody>
      </p:sp>
      <p:sp>
        <p:nvSpPr>
          <p:cNvPr id="4" name="Slide Number Placeholder 3"/>
          <p:cNvSpPr>
            <a:spLocks noGrp="1"/>
          </p:cNvSpPr>
          <p:nvPr>
            <p:ph type="sldNum" sz="quarter" idx="5"/>
          </p:nvPr>
        </p:nvSpPr>
        <p:spPr/>
        <p:txBody>
          <a:bodyPr/>
          <a:lstStyle/>
          <a:p>
            <a:fld id="{B97A44F7-5F69-4F06-8F30-FB0E6EC0A151}" type="slidenum">
              <a:rPr lang="en-US" smtClean="0"/>
              <a:t>7</a:t>
            </a:fld>
            <a:endParaRPr lang="en-US"/>
          </a:p>
        </p:txBody>
      </p:sp>
    </p:spTree>
    <p:extLst>
      <p:ext uri="{BB962C8B-B14F-4D97-AF65-F5344CB8AC3E}">
        <p14:creationId xmlns:p14="http://schemas.microsoft.com/office/powerpoint/2010/main" val="218137470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As we look at the ELA Level 3 performance across our Ethnic/Racial groups it can be seen that the performance gap remains wide.</a:t>
            </a:r>
          </a:p>
        </p:txBody>
      </p:sp>
      <p:sp>
        <p:nvSpPr>
          <p:cNvPr id="4" name="Slide Number Placeholder 3"/>
          <p:cNvSpPr>
            <a:spLocks noGrp="1"/>
          </p:cNvSpPr>
          <p:nvPr>
            <p:ph type="sldNum" sz="quarter" idx="5"/>
          </p:nvPr>
        </p:nvSpPr>
        <p:spPr/>
        <p:txBody>
          <a:bodyPr/>
          <a:lstStyle/>
          <a:p>
            <a:fld id="{B97A44F7-5F69-4F06-8F30-FB0E6EC0A151}" type="slidenum">
              <a:rPr lang="en-US" smtClean="0"/>
              <a:t>8</a:t>
            </a:fld>
            <a:endParaRPr lang="en-US"/>
          </a:p>
        </p:txBody>
      </p:sp>
    </p:spTree>
    <p:extLst>
      <p:ext uri="{BB962C8B-B14F-4D97-AF65-F5344CB8AC3E}">
        <p14:creationId xmlns:p14="http://schemas.microsoft.com/office/powerpoint/2010/main" val="222982736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Here we will look at the performance in 2021 compared to 2022 for our Economically Disadvantaged, English Language Learner, and Students with Disabilities groups. The all-student average is also provided as a reference as the first set on the slide. </a:t>
            </a:r>
          </a:p>
          <a:p>
            <a:endParaRPr lang="en-US"/>
          </a:p>
          <a:p>
            <a:r>
              <a:rPr lang="en-US"/>
              <a:t>All three student groups performed below the all-student average both in 2021 as well as in 2022. In addition, the performance across the years for the Economically Disadvantaged and English Language Learner groups remained consistent while a small increase in performance was observed in the Students with Disabilities group.</a:t>
            </a:r>
          </a:p>
        </p:txBody>
      </p:sp>
      <p:sp>
        <p:nvSpPr>
          <p:cNvPr id="4" name="Slide Number Placeholder 3"/>
          <p:cNvSpPr>
            <a:spLocks noGrp="1"/>
          </p:cNvSpPr>
          <p:nvPr>
            <p:ph type="sldNum" sz="quarter" idx="5"/>
          </p:nvPr>
        </p:nvSpPr>
        <p:spPr/>
        <p:txBody>
          <a:bodyPr/>
          <a:lstStyle/>
          <a:p>
            <a:fld id="{B97A44F7-5F69-4F06-8F30-FB0E6EC0A151}" type="slidenum">
              <a:rPr lang="en-US" smtClean="0"/>
              <a:t>9</a:t>
            </a:fld>
            <a:endParaRPr lang="en-US"/>
          </a:p>
        </p:txBody>
      </p:sp>
    </p:spTree>
    <p:extLst>
      <p:ext uri="{BB962C8B-B14F-4D97-AF65-F5344CB8AC3E}">
        <p14:creationId xmlns:p14="http://schemas.microsoft.com/office/powerpoint/2010/main" val="234480930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png"/><Relationship Id="rId1" Type="http://schemas.openxmlformats.org/officeDocument/2006/relationships/slideMaster" Target="../slideMasters/slideMaster4.xml"/><Relationship Id="rId4" Type="http://schemas.openxmlformats.org/officeDocument/2006/relationships/image" Target="../media/image5.png"/></Relationships>
</file>

<file path=ppt/slideLayouts/_rels/slideLayout3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Master" Target="../slideMasters/slideMaster4.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4.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Master" Target="../slideMasters/slideMaster4.xml"/><Relationship Id="rId4" Type="http://schemas.openxmlformats.org/officeDocument/2006/relationships/image" Target="../media/image10.png"/></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_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74195A-8207-4653-9618-FEF2DA8A3770}"/>
              </a:ext>
            </a:extLst>
          </p:cNvPr>
          <p:cNvSpPr>
            <a:spLocks noGrp="1"/>
          </p:cNvSpPr>
          <p:nvPr>
            <p:ph type="title"/>
          </p:nvPr>
        </p:nvSpPr>
        <p:spPr/>
        <p:txBody>
          <a:bodyPr/>
          <a:lstStyle/>
          <a:p>
            <a:r>
              <a:rPr lang="en-US"/>
              <a:t>Click to edit Master title style</a:t>
            </a:r>
          </a:p>
        </p:txBody>
      </p:sp>
      <p:sp>
        <p:nvSpPr>
          <p:cNvPr id="5" name="Text Placeholder 4">
            <a:extLst>
              <a:ext uri="{FF2B5EF4-FFF2-40B4-BE49-F238E27FC236}">
                <a16:creationId xmlns:a16="http://schemas.microsoft.com/office/drawing/2014/main" id="{014B6A3B-3BF1-49BB-A418-D9BD7963E314}"/>
              </a:ext>
            </a:extLst>
          </p:cNvPr>
          <p:cNvSpPr>
            <a:spLocks noGrp="1"/>
          </p:cNvSpPr>
          <p:nvPr>
            <p:ph type="body" sz="quarter" idx="11"/>
          </p:nvPr>
        </p:nvSpPr>
        <p:spPr>
          <a:xfrm>
            <a:off x="171451" y="1222375"/>
            <a:ext cx="11849100" cy="4803775"/>
          </a:xfrm>
        </p:spPr>
        <p:txBody>
          <a:bodyPr/>
          <a:lstStyle>
            <a:lvl1pPr>
              <a:defRPr sz="3600"/>
            </a:lvl1pPr>
            <a:lvl2pPr>
              <a:defRPr sz="3200"/>
            </a:lvl2pPr>
            <a:lvl3pPr>
              <a:defRPr sz="2800"/>
            </a:lvl3pPr>
            <a:lvl4pPr>
              <a:defRPr sz="2400"/>
            </a:lvl4pPr>
            <a:lvl5pPr>
              <a:defRPr sz="2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Slide Number Placeholder 2">
            <a:extLst>
              <a:ext uri="{FF2B5EF4-FFF2-40B4-BE49-F238E27FC236}">
                <a16:creationId xmlns:a16="http://schemas.microsoft.com/office/drawing/2014/main" id="{1C79865C-D298-48FE-A461-FAEF3874AA84}"/>
              </a:ext>
            </a:extLst>
          </p:cNvPr>
          <p:cNvSpPr>
            <a:spLocks noGrp="1"/>
          </p:cNvSpPr>
          <p:nvPr>
            <p:ph type="sldNum" sz="quarter" idx="10"/>
          </p:nvPr>
        </p:nvSpPr>
        <p:spPr/>
        <p:txBody>
          <a:bodyPr/>
          <a:lstStyle/>
          <a:p>
            <a:fld id="{A3D1C70C-36A2-44FC-A083-98959550CFF4}" type="slidenum">
              <a:rPr lang="en-US" smtClean="0"/>
              <a:pPr/>
              <a:t>‹#›</a:t>
            </a:fld>
            <a:endParaRPr lang="en-US"/>
          </a:p>
        </p:txBody>
      </p:sp>
    </p:spTree>
    <p:extLst>
      <p:ext uri="{BB962C8B-B14F-4D97-AF65-F5344CB8AC3E}">
        <p14:creationId xmlns:p14="http://schemas.microsoft.com/office/powerpoint/2010/main" val="227641010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ext_Picture_Vertical">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6EFF54-08E1-4BFC-BDFD-CD90649E10B5}"/>
              </a:ext>
            </a:extLst>
          </p:cNvPr>
          <p:cNvSpPr>
            <a:spLocks noGrp="1"/>
          </p:cNvSpPr>
          <p:nvPr>
            <p:ph type="title"/>
          </p:nvPr>
        </p:nvSpPr>
        <p:spPr>
          <a:xfrm>
            <a:off x="1250951" y="195934"/>
            <a:ext cx="10102849" cy="962407"/>
          </a:xfrm>
        </p:spPr>
        <p:txBody>
          <a:bodyPr anchor="b"/>
          <a:lstStyle>
            <a:lvl1pPr>
              <a:defRPr sz="5000"/>
            </a:lvl1pPr>
          </a:lstStyle>
          <a:p>
            <a:r>
              <a:rPr lang="en-US"/>
              <a:t>Click to edit Master title style</a:t>
            </a:r>
          </a:p>
        </p:txBody>
      </p:sp>
      <p:sp>
        <p:nvSpPr>
          <p:cNvPr id="6" name="Text Placeholder 5">
            <a:extLst>
              <a:ext uri="{FF2B5EF4-FFF2-40B4-BE49-F238E27FC236}">
                <a16:creationId xmlns:a16="http://schemas.microsoft.com/office/drawing/2014/main" id="{D61273DB-711C-4569-B5D6-110AE7AF38FD}"/>
              </a:ext>
            </a:extLst>
          </p:cNvPr>
          <p:cNvSpPr>
            <a:spLocks noGrp="1"/>
          </p:cNvSpPr>
          <p:nvPr>
            <p:ph type="body" sz="quarter" idx="13"/>
          </p:nvPr>
        </p:nvSpPr>
        <p:spPr>
          <a:xfrm>
            <a:off x="165100" y="1277651"/>
            <a:ext cx="11853863" cy="765753"/>
          </a:xfrm>
        </p:spPr>
        <p:txBody>
          <a:bodyPr/>
          <a:lstStyle>
            <a:lvl1pPr>
              <a:defRPr sz="3600"/>
            </a:lvl1pPr>
            <a:lvl2pPr>
              <a:defRPr sz="3200"/>
            </a:lvl2pPr>
            <a:lvl3pPr>
              <a:defRPr sz="2800"/>
            </a:lvl3pPr>
            <a:lvl4pPr>
              <a:defRPr sz="2400"/>
            </a:lvl4pPr>
            <a:lvl5pPr>
              <a:defRPr sz="2400"/>
            </a:lvl5pPr>
          </a:lstStyle>
          <a:p>
            <a:pPr lvl="0"/>
            <a:r>
              <a:rPr lang="en-US"/>
              <a:t>Click to edit Master text styles</a:t>
            </a:r>
          </a:p>
          <a:p>
            <a:pPr lvl="1"/>
            <a:r>
              <a:rPr lang="en-US"/>
              <a:t>Second level</a:t>
            </a:r>
          </a:p>
        </p:txBody>
      </p:sp>
      <p:sp>
        <p:nvSpPr>
          <p:cNvPr id="3" name="Picture Placeholder 1">
            <a:extLst>
              <a:ext uri="{FF2B5EF4-FFF2-40B4-BE49-F238E27FC236}">
                <a16:creationId xmlns:a16="http://schemas.microsoft.com/office/drawing/2014/main" id="{EEE87F8B-8AA8-49AF-8B4D-9363E1958622}"/>
              </a:ext>
            </a:extLst>
          </p:cNvPr>
          <p:cNvSpPr>
            <a:spLocks noGrp="1"/>
          </p:cNvSpPr>
          <p:nvPr>
            <p:ph type="pic" idx="1"/>
          </p:nvPr>
        </p:nvSpPr>
        <p:spPr>
          <a:xfrm>
            <a:off x="1175657" y="2341622"/>
            <a:ext cx="10255262" cy="3617357"/>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7" name="Slide Number Placeholder 6">
            <a:extLst>
              <a:ext uri="{FF2B5EF4-FFF2-40B4-BE49-F238E27FC236}">
                <a16:creationId xmlns:a16="http://schemas.microsoft.com/office/drawing/2014/main" id="{78C584C0-6D73-4AC0-9B07-6A274D7AAD57}"/>
              </a:ext>
            </a:extLst>
          </p:cNvPr>
          <p:cNvSpPr>
            <a:spLocks noGrp="1"/>
          </p:cNvSpPr>
          <p:nvPr>
            <p:ph type="sldNum" sz="quarter" idx="12"/>
          </p:nvPr>
        </p:nvSpPr>
        <p:spPr/>
        <p:txBody>
          <a:bodyPr/>
          <a:lstStyle/>
          <a:p>
            <a:fld id="{A3D1C70C-36A2-44FC-A083-98959550CFF4}" type="slidenum">
              <a:rPr lang="en-US" smtClean="0"/>
              <a:t>‹#›</a:t>
            </a:fld>
            <a:endParaRPr lang="en-US"/>
          </a:p>
        </p:txBody>
      </p:sp>
    </p:spTree>
    <p:extLst>
      <p:ext uri="{BB962C8B-B14F-4D97-AF65-F5344CB8AC3E}">
        <p14:creationId xmlns:p14="http://schemas.microsoft.com/office/powerpoint/2010/main" val="161723741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Image_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89AEFE-FC93-4AF4-AA60-69D74CEA92CF}"/>
              </a:ext>
            </a:extLst>
          </p:cNvPr>
          <p:cNvSpPr>
            <a:spLocks noGrp="1"/>
          </p:cNvSpPr>
          <p:nvPr>
            <p:ph type="title"/>
          </p:nvPr>
        </p:nvSpPr>
        <p:spPr/>
        <p:txBody>
          <a:bodyPr/>
          <a:lstStyle/>
          <a:p>
            <a:r>
              <a:rPr lang="en-US"/>
              <a:t>Click to edit Master title style</a:t>
            </a:r>
          </a:p>
        </p:txBody>
      </p:sp>
      <p:sp>
        <p:nvSpPr>
          <p:cNvPr id="6" name="Picture Placeholder">
            <a:extLst>
              <a:ext uri="{FF2B5EF4-FFF2-40B4-BE49-F238E27FC236}">
                <a16:creationId xmlns:a16="http://schemas.microsoft.com/office/drawing/2014/main" id="{8EB81FAF-D709-4158-AB3A-6470D4C7F238}"/>
              </a:ext>
            </a:extLst>
          </p:cNvPr>
          <p:cNvSpPr>
            <a:spLocks noGrp="1"/>
          </p:cNvSpPr>
          <p:nvPr>
            <p:ph type="pic" sz="quarter" idx="13"/>
          </p:nvPr>
        </p:nvSpPr>
        <p:spPr>
          <a:xfrm>
            <a:off x="1430460" y="1520826"/>
            <a:ext cx="9808557" cy="3687782"/>
          </a:xfrm>
        </p:spPr>
        <p:txBody>
          <a:bodyPr/>
          <a:lstStyle/>
          <a:p>
            <a:r>
              <a:rPr lang="en-US"/>
              <a:t>Click icon to add picture</a:t>
            </a:r>
          </a:p>
        </p:txBody>
      </p:sp>
      <p:sp>
        <p:nvSpPr>
          <p:cNvPr id="7" name="Text Placeholder 5">
            <a:extLst>
              <a:ext uri="{FF2B5EF4-FFF2-40B4-BE49-F238E27FC236}">
                <a16:creationId xmlns:a16="http://schemas.microsoft.com/office/drawing/2014/main" id="{7D6D3F22-3F6B-483B-8748-C40C664682D6}"/>
              </a:ext>
            </a:extLst>
          </p:cNvPr>
          <p:cNvSpPr>
            <a:spLocks noGrp="1"/>
          </p:cNvSpPr>
          <p:nvPr>
            <p:ph type="body" sz="quarter" idx="14" hasCustomPrompt="1"/>
          </p:nvPr>
        </p:nvSpPr>
        <p:spPr>
          <a:xfrm>
            <a:off x="1430460" y="5457471"/>
            <a:ext cx="9808556" cy="550863"/>
          </a:xfrm>
        </p:spPr>
        <p:txBody>
          <a:bodyPr rIns="91440">
            <a:noAutofit/>
          </a:bodyPr>
          <a:lstStyle>
            <a:lvl1pPr marL="0" indent="0">
              <a:buNone/>
              <a:defRPr sz="2000"/>
            </a:lvl1pPr>
          </a:lstStyle>
          <a:p>
            <a:pPr lvl="0"/>
            <a:r>
              <a:rPr lang="en-US"/>
              <a:t>Enter source/citation</a:t>
            </a:r>
          </a:p>
        </p:txBody>
      </p:sp>
      <p:sp>
        <p:nvSpPr>
          <p:cNvPr id="5" name="Slide Number Placeholder 4">
            <a:extLst>
              <a:ext uri="{FF2B5EF4-FFF2-40B4-BE49-F238E27FC236}">
                <a16:creationId xmlns:a16="http://schemas.microsoft.com/office/drawing/2014/main" id="{A65DF3EB-641B-4E11-8A18-AB00ABB1C4B3}"/>
              </a:ext>
            </a:extLst>
          </p:cNvPr>
          <p:cNvSpPr>
            <a:spLocks noGrp="1"/>
          </p:cNvSpPr>
          <p:nvPr>
            <p:ph type="sldNum" sz="quarter" idx="12"/>
          </p:nvPr>
        </p:nvSpPr>
        <p:spPr/>
        <p:txBody>
          <a:bodyPr/>
          <a:lstStyle/>
          <a:p>
            <a:fld id="{A3D1C70C-36A2-44FC-A083-98959550CFF4}" type="slidenum">
              <a:rPr lang="en-US" smtClean="0"/>
              <a:t>‹#›</a:t>
            </a:fld>
            <a:endParaRPr lang="en-US"/>
          </a:p>
        </p:txBody>
      </p:sp>
    </p:spTree>
    <p:extLst>
      <p:ext uri="{BB962C8B-B14F-4D97-AF65-F5344CB8AC3E}">
        <p14:creationId xmlns:p14="http://schemas.microsoft.com/office/powerpoint/2010/main" val="42756669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picTx" preserve="1">
  <p:cSld name="Picture with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6EFF54-08E1-4BFC-BDFD-CD90649E10B5}"/>
              </a:ext>
            </a:extLst>
          </p:cNvPr>
          <p:cNvSpPr>
            <a:spLocks noGrp="1"/>
          </p:cNvSpPr>
          <p:nvPr>
            <p:ph type="title"/>
          </p:nvPr>
        </p:nvSpPr>
        <p:spPr>
          <a:xfrm>
            <a:off x="1250951" y="195934"/>
            <a:ext cx="10102849" cy="962407"/>
          </a:xfrm>
        </p:spPr>
        <p:txBody>
          <a:bodyPr anchor="b"/>
          <a:lstStyle>
            <a:lvl1pPr>
              <a:defRPr sz="5000"/>
            </a:lvl1pPr>
          </a:lstStyle>
          <a:p>
            <a:r>
              <a:rPr lang="en-US"/>
              <a:t>Click to edit Master title style</a:t>
            </a:r>
          </a:p>
        </p:txBody>
      </p:sp>
      <p:sp>
        <p:nvSpPr>
          <p:cNvPr id="3" name="Picture Placeholder 1">
            <a:extLst>
              <a:ext uri="{FF2B5EF4-FFF2-40B4-BE49-F238E27FC236}">
                <a16:creationId xmlns:a16="http://schemas.microsoft.com/office/drawing/2014/main" id="{EEE87F8B-8AA8-49AF-8B4D-9363E1958622}"/>
              </a:ext>
            </a:extLst>
          </p:cNvPr>
          <p:cNvSpPr>
            <a:spLocks noGrp="1"/>
          </p:cNvSpPr>
          <p:nvPr>
            <p:ph type="pic" idx="1"/>
          </p:nvPr>
        </p:nvSpPr>
        <p:spPr>
          <a:xfrm>
            <a:off x="165254" y="1226582"/>
            <a:ext cx="5563517" cy="4689476"/>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1">
            <a:extLst>
              <a:ext uri="{FF2B5EF4-FFF2-40B4-BE49-F238E27FC236}">
                <a16:creationId xmlns:a16="http://schemas.microsoft.com/office/drawing/2014/main" id="{78BB418D-9BD3-4031-AC15-403BABC477DA}"/>
              </a:ext>
            </a:extLst>
          </p:cNvPr>
          <p:cNvSpPr>
            <a:spLocks noGrp="1"/>
          </p:cNvSpPr>
          <p:nvPr>
            <p:ph type="body" sz="half" idx="2"/>
          </p:nvPr>
        </p:nvSpPr>
        <p:spPr>
          <a:xfrm>
            <a:off x="6096000" y="1226581"/>
            <a:ext cx="5930746" cy="4689475"/>
          </a:xfrm>
        </p:spPr>
        <p:txBody>
          <a:bodyPr>
            <a:normAutofit/>
          </a:bodyPr>
          <a:lstStyle>
            <a:lvl1pPr marL="0" indent="0">
              <a:buNone/>
              <a:defRPr sz="2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7" name="Slide Number Placeholder 6">
            <a:extLst>
              <a:ext uri="{FF2B5EF4-FFF2-40B4-BE49-F238E27FC236}">
                <a16:creationId xmlns:a16="http://schemas.microsoft.com/office/drawing/2014/main" id="{78C584C0-6D73-4AC0-9B07-6A274D7AAD57}"/>
              </a:ext>
            </a:extLst>
          </p:cNvPr>
          <p:cNvSpPr>
            <a:spLocks noGrp="1"/>
          </p:cNvSpPr>
          <p:nvPr>
            <p:ph type="sldNum" sz="quarter" idx="12"/>
          </p:nvPr>
        </p:nvSpPr>
        <p:spPr/>
        <p:txBody>
          <a:bodyPr/>
          <a:lstStyle/>
          <a:p>
            <a:fld id="{A3D1C70C-36A2-44FC-A083-98959550CFF4}" type="slidenum">
              <a:rPr lang="en-US" smtClean="0"/>
              <a:t>‹#›</a:t>
            </a:fld>
            <a:endParaRPr lang="en-US"/>
          </a:p>
        </p:txBody>
      </p:sp>
    </p:spTree>
    <p:extLst>
      <p:ext uri="{BB962C8B-B14F-4D97-AF65-F5344CB8AC3E}">
        <p14:creationId xmlns:p14="http://schemas.microsoft.com/office/powerpoint/2010/main" val="173264781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Picture_caption_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6EFF54-08E1-4BFC-BDFD-CD90649E10B5}"/>
              </a:ext>
            </a:extLst>
          </p:cNvPr>
          <p:cNvSpPr>
            <a:spLocks noGrp="1"/>
          </p:cNvSpPr>
          <p:nvPr>
            <p:ph type="title"/>
          </p:nvPr>
        </p:nvSpPr>
        <p:spPr>
          <a:xfrm>
            <a:off x="1250951" y="195934"/>
            <a:ext cx="10102849" cy="962407"/>
          </a:xfrm>
        </p:spPr>
        <p:txBody>
          <a:bodyPr anchor="b"/>
          <a:lstStyle>
            <a:lvl1pPr>
              <a:defRPr sz="5000"/>
            </a:lvl1pPr>
          </a:lstStyle>
          <a:p>
            <a:r>
              <a:rPr lang="en-US"/>
              <a:t>Click to edit Master title style</a:t>
            </a:r>
          </a:p>
        </p:txBody>
      </p:sp>
      <p:sp>
        <p:nvSpPr>
          <p:cNvPr id="3" name="Picture Placeholder 1">
            <a:extLst>
              <a:ext uri="{FF2B5EF4-FFF2-40B4-BE49-F238E27FC236}">
                <a16:creationId xmlns:a16="http://schemas.microsoft.com/office/drawing/2014/main" id="{EEE87F8B-8AA8-49AF-8B4D-9363E1958622}"/>
              </a:ext>
            </a:extLst>
          </p:cNvPr>
          <p:cNvSpPr>
            <a:spLocks noGrp="1"/>
          </p:cNvSpPr>
          <p:nvPr>
            <p:ph type="pic" idx="1"/>
          </p:nvPr>
        </p:nvSpPr>
        <p:spPr>
          <a:xfrm>
            <a:off x="165254" y="1226582"/>
            <a:ext cx="5563517" cy="4157181"/>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6" name="Text Placeholder 5">
            <a:extLst>
              <a:ext uri="{FF2B5EF4-FFF2-40B4-BE49-F238E27FC236}">
                <a16:creationId xmlns:a16="http://schemas.microsoft.com/office/drawing/2014/main" id="{5BDDE2DB-6549-448D-B8B8-EC5750411848}"/>
              </a:ext>
            </a:extLst>
          </p:cNvPr>
          <p:cNvSpPr>
            <a:spLocks noGrp="1"/>
          </p:cNvSpPr>
          <p:nvPr>
            <p:ph type="body" sz="quarter" idx="13" hasCustomPrompt="1"/>
          </p:nvPr>
        </p:nvSpPr>
        <p:spPr>
          <a:xfrm>
            <a:off x="165100" y="5457825"/>
            <a:ext cx="5564188" cy="550863"/>
          </a:xfrm>
        </p:spPr>
        <p:txBody>
          <a:bodyPr rIns="91440">
            <a:noAutofit/>
          </a:bodyPr>
          <a:lstStyle>
            <a:lvl1pPr marL="0" indent="0">
              <a:buNone/>
              <a:defRPr sz="1600"/>
            </a:lvl1pPr>
          </a:lstStyle>
          <a:p>
            <a:pPr lvl="0"/>
            <a:r>
              <a:rPr lang="en-US"/>
              <a:t>Enter source/citation</a:t>
            </a:r>
          </a:p>
        </p:txBody>
      </p:sp>
      <p:sp>
        <p:nvSpPr>
          <p:cNvPr id="4" name="Text Placeholder 1">
            <a:extLst>
              <a:ext uri="{FF2B5EF4-FFF2-40B4-BE49-F238E27FC236}">
                <a16:creationId xmlns:a16="http://schemas.microsoft.com/office/drawing/2014/main" id="{78BB418D-9BD3-4031-AC15-403BABC477DA}"/>
              </a:ext>
            </a:extLst>
          </p:cNvPr>
          <p:cNvSpPr>
            <a:spLocks noGrp="1"/>
          </p:cNvSpPr>
          <p:nvPr>
            <p:ph type="body" sz="half" idx="2"/>
          </p:nvPr>
        </p:nvSpPr>
        <p:spPr>
          <a:xfrm>
            <a:off x="6096000" y="1226581"/>
            <a:ext cx="5930746" cy="4689475"/>
          </a:xfrm>
        </p:spPr>
        <p:txBody>
          <a:bodyPr>
            <a:normAutofit/>
          </a:bodyPr>
          <a:lstStyle>
            <a:lvl1pPr marL="0" indent="0">
              <a:buNone/>
              <a:defRPr sz="2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7" name="Slide Number Placeholder 6">
            <a:extLst>
              <a:ext uri="{FF2B5EF4-FFF2-40B4-BE49-F238E27FC236}">
                <a16:creationId xmlns:a16="http://schemas.microsoft.com/office/drawing/2014/main" id="{78C584C0-6D73-4AC0-9B07-6A274D7AAD57}"/>
              </a:ext>
            </a:extLst>
          </p:cNvPr>
          <p:cNvSpPr>
            <a:spLocks noGrp="1"/>
          </p:cNvSpPr>
          <p:nvPr>
            <p:ph type="sldNum" sz="quarter" idx="12"/>
          </p:nvPr>
        </p:nvSpPr>
        <p:spPr/>
        <p:txBody>
          <a:bodyPr/>
          <a:lstStyle/>
          <a:p>
            <a:fld id="{A3D1C70C-36A2-44FC-A083-98959550CFF4}" type="slidenum">
              <a:rPr lang="en-US" smtClean="0"/>
              <a:t>‹#›</a:t>
            </a:fld>
            <a:endParaRPr lang="en-US"/>
          </a:p>
        </p:txBody>
      </p:sp>
    </p:spTree>
    <p:extLst>
      <p:ext uri="{BB962C8B-B14F-4D97-AF65-F5344CB8AC3E}">
        <p14:creationId xmlns:p14="http://schemas.microsoft.com/office/powerpoint/2010/main" val="312394461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hank_You">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19DD0B-203A-49C4-9F48-8D711C6D1ED8}"/>
              </a:ext>
            </a:extLst>
          </p:cNvPr>
          <p:cNvSpPr>
            <a:spLocks noGrp="1"/>
          </p:cNvSpPr>
          <p:nvPr>
            <p:ph type="title"/>
          </p:nvPr>
        </p:nvSpPr>
        <p:spPr/>
        <p:txBody>
          <a:bodyPr/>
          <a:lstStyle/>
          <a:p>
            <a:r>
              <a:rPr lang="en-US"/>
              <a:t>Click to edit Master title style</a:t>
            </a:r>
          </a:p>
        </p:txBody>
      </p:sp>
      <p:sp>
        <p:nvSpPr>
          <p:cNvPr id="3" name="website">
            <a:extLst>
              <a:ext uri="{FF2B5EF4-FFF2-40B4-BE49-F238E27FC236}">
                <a16:creationId xmlns:a16="http://schemas.microsoft.com/office/drawing/2014/main" id="{257493FF-CD20-4B73-9767-F1B99F11BE08}"/>
              </a:ext>
            </a:extLst>
          </p:cNvPr>
          <p:cNvSpPr>
            <a:spLocks noGrp="1"/>
          </p:cNvSpPr>
          <p:nvPr>
            <p:ph idx="1" hasCustomPrompt="1"/>
          </p:nvPr>
        </p:nvSpPr>
        <p:spPr>
          <a:xfrm>
            <a:off x="0" y="1256859"/>
            <a:ext cx="12192000" cy="747579"/>
          </a:xfrm>
        </p:spPr>
        <p:txBody>
          <a:bodyPr lIns="0" rIns="91440">
            <a:normAutofit/>
          </a:bodyPr>
          <a:lstStyle>
            <a:lvl1pPr marL="0" indent="0" algn="ctr">
              <a:spcBef>
                <a:spcPts val="0"/>
              </a:spcBef>
              <a:buNone/>
              <a:defRPr sz="3200"/>
            </a:lvl1pPr>
          </a:lstStyle>
          <a:p>
            <a:pPr lvl="0"/>
            <a:r>
              <a:rPr lang="en-US"/>
              <a:t>Department or Office Webpage</a:t>
            </a:r>
          </a:p>
        </p:txBody>
      </p:sp>
      <p:sp>
        <p:nvSpPr>
          <p:cNvPr id="5" name="contact info">
            <a:extLst>
              <a:ext uri="{FF2B5EF4-FFF2-40B4-BE49-F238E27FC236}">
                <a16:creationId xmlns:a16="http://schemas.microsoft.com/office/drawing/2014/main" id="{6F4F1684-EE2D-419B-9D6E-6617B1C18A9E}"/>
              </a:ext>
            </a:extLst>
          </p:cNvPr>
          <p:cNvSpPr>
            <a:spLocks noGrp="1"/>
          </p:cNvSpPr>
          <p:nvPr>
            <p:ph idx="13" hasCustomPrompt="1"/>
          </p:nvPr>
        </p:nvSpPr>
        <p:spPr>
          <a:xfrm>
            <a:off x="-1" y="2226096"/>
            <a:ext cx="12191999" cy="1493491"/>
          </a:xfrm>
        </p:spPr>
        <p:txBody>
          <a:bodyPr lIns="0" rIns="0">
            <a:normAutofit/>
          </a:bodyPr>
          <a:lstStyle>
            <a:lvl1pPr marL="0" indent="0" algn="ctr">
              <a:spcBef>
                <a:spcPts val="0"/>
              </a:spcBef>
              <a:spcAft>
                <a:spcPts val="1200"/>
              </a:spcAft>
              <a:buNone/>
              <a:defRPr sz="3200"/>
            </a:lvl1pPr>
          </a:lstStyle>
          <a:p>
            <a:pPr lvl="0"/>
            <a:r>
              <a:rPr lang="en-US"/>
              <a:t>Contact Info</a:t>
            </a:r>
          </a:p>
        </p:txBody>
      </p:sp>
      <p:sp>
        <p:nvSpPr>
          <p:cNvPr id="7" name="follow us">
            <a:extLst>
              <a:ext uri="{FF2B5EF4-FFF2-40B4-BE49-F238E27FC236}">
                <a16:creationId xmlns:a16="http://schemas.microsoft.com/office/drawing/2014/main" id="{45487015-5153-4640-AB82-30B0797FB536}"/>
              </a:ext>
            </a:extLst>
          </p:cNvPr>
          <p:cNvSpPr>
            <a:spLocks noGrp="1"/>
          </p:cNvSpPr>
          <p:nvPr>
            <p:ph idx="14" hasCustomPrompt="1"/>
          </p:nvPr>
        </p:nvSpPr>
        <p:spPr>
          <a:xfrm>
            <a:off x="0" y="3901967"/>
            <a:ext cx="12192000" cy="640081"/>
          </a:xfrm>
        </p:spPr>
        <p:txBody>
          <a:bodyPr lIns="0" rIns="0">
            <a:normAutofit/>
          </a:bodyPr>
          <a:lstStyle>
            <a:lvl1pPr marL="0" indent="0" algn="ctr">
              <a:spcBef>
                <a:spcPts val="0"/>
              </a:spcBef>
              <a:spcAft>
                <a:spcPts val="0"/>
              </a:spcAft>
              <a:buNone/>
              <a:defRPr sz="2400" b="1"/>
            </a:lvl1pPr>
          </a:lstStyle>
          <a:p>
            <a:pPr lvl="0"/>
            <a:r>
              <a:rPr lang="en-US"/>
              <a:t>Text</a:t>
            </a:r>
          </a:p>
        </p:txBody>
      </p:sp>
      <p:pic>
        <p:nvPicPr>
          <p:cNvPr id="8" name="Facebook">
            <a:extLst>
              <a:ext uri="{FF2B5EF4-FFF2-40B4-BE49-F238E27FC236}">
                <a16:creationId xmlns:a16="http://schemas.microsoft.com/office/drawing/2014/main" id="{D47437DB-276A-491E-9DED-5CE275B555E9}"/>
              </a:ext>
              <a:ext uri="{C183D7F6-B498-43B3-948B-1728B52AA6E4}">
                <adec:decorative xmlns:adec="http://schemas.microsoft.com/office/drawing/2017/decorative" val="1"/>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967940" y="4737577"/>
            <a:ext cx="644285" cy="640080"/>
          </a:xfrm>
          <a:prstGeom prst="rect">
            <a:avLst/>
          </a:prstGeom>
        </p:spPr>
      </p:pic>
      <p:sp>
        <p:nvSpPr>
          <p:cNvPr id="11" name="Facebook handle">
            <a:extLst>
              <a:ext uri="{FF2B5EF4-FFF2-40B4-BE49-F238E27FC236}">
                <a16:creationId xmlns:a16="http://schemas.microsoft.com/office/drawing/2014/main" id="{582D491C-6C97-4EB7-9FC4-C09543B2B4CB}"/>
              </a:ext>
            </a:extLst>
          </p:cNvPr>
          <p:cNvSpPr>
            <a:spLocks noGrp="1"/>
          </p:cNvSpPr>
          <p:nvPr>
            <p:ph type="body" sz="quarter" idx="15" hasCustomPrompt="1"/>
          </p:nvPr>
        </p:nvSpPr>
        <p:spPr>
          <a:xfrm>
            <a:off x="3518901" y="5497665"/>
            <a:ext cx="1542361" cy="640080"/>
          </a:xfrm>
        </p:spPr>
        <p:txBody>
          <a:bodyPr rIns="0">
            <a:noAutofit/>
          </a:bodyPr>
          <a:lstStyle>
            <a:lvl1pPr marL="0" indent="0" algn="ctr">
              <a:buNone/>
              <a:defRPr sz="1400"/>
            </a:lvl1pPr>
          </a:lstStyle>
          <a:p>
            <a:pPr lvl="0"/>
            <a:r>
              <a:rPr lang="en-US"/>
              <a:t>Enter Facebook info</a:t>
            </a:r>
          </a:p>
        </p:txBody>
      </p:sp>
      <p:pic>
        <p:nvPicPr>
          <p:cNvPr id="9" name="Twitter">
            <a:extLst>
              <a:ext uri="{FF2B5EF4-FFF2-40B4-BE49-F238E27FC236}">
                <a16:creationId xmlns:a16="http://schemas.microsoft.com/office/drawing/2014/main" id="{0D9005C3-B95E-4B18-AAE7-E24BE5196D0C}"/>
              </a:ext>
              <a:ext uri="{C183D7F6-B498-43B3-948B-1728B52AA6E4}">
                <adec:decorative xmlns:adec="http://schemas.microsoft.com/office/drawing/2017/decorative" val="1"/>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5776823" y="4737577"/>
            <a:ext cx="638349" cy="640080"/>
          </a:xfrm>
          <a:prstGeom prst="rect">
            <a:avLst/>
          </a:prstGeom>
        </p:spPr>
      </p:pic>
      <p:sp>
        <p:nvSpPr>
          <p:cNvPr id="12" name="Twitter handle">
            <a:extLst>
              <a:ext uri="{FF2B5EF4-FFF2-40B4-BE49-F238E27FC236}">
                <a16:creationId xmlns:a16="http://schemas.microsoft.com/office/drawing/2014/main" id="{86493432-72F4-449E-B539-D1AA7F57D162}"/>
              </a:ext>
            </a:extLst>
          </p:cNvPr>
          <p:cNvSpPr>
            <a:spLocks noGrp="1"/>
          </p:cNvSpPr>
          <p:nvPr>
            <p:ph type="body" sz="quarter" idx="16" hasCustomPrompt="1"/>
          </p:nvPr>
        </p:nvSpPr>
        <p:spPr>
          <a:xfrm>
            <a:off x="5291766" y="5497665"/>
            <a:ext cx="1608463" cy="640081"/>
          </a:xfrm>
        </p:spPr>
        <p:txBody>
          <a:bodyPr rIns="91440">
            <a:noAutofit/>
          </a:bodyPr>
          <a:lstStyle>
            <a:lvl1pPr marL="0" indent="0" algn="ctr">
              <a:buNone/>
              <a:defRPr sz="1400"/>
            </a:lvl1pPr>
          </a:lstStyle>
          <a:p>
            <a:pPr lvl="0"/>
            <a:r>
              <a:rPr lang="en-US"/>
              <a:t>Enter Twitter info</a:t>
            </a:r>
          </a:p>
        </p:txBody>
      </p:sp>
      <p:pic>
        <p:nvPicPr>
          <p:cNvPr id="10" name="Instagram">
            <a:extLst>
              <a:ext uri="{FF2B5EF4-FFF2-40B4-BE49-F238E27FC236}">
                <a16:creationId xmlns:a16="http://schemas.microsoft.com/office/drawing/2014/main" id="{378C0CF0-E836-4DD3-855C-BE5F54E6A3E9}"/>
              </a:ext>
              <a:ext uri="{C183D7F6-B498-43B3-948B-1728B52AA6E4}">
                <adec:decorative xmlns:adec="http://schemas.microsoft.com/office/drawing/2017/decorative" val="1"/>
              </a:ext>
            </a:extLst>
          </p:cNvPr>
          <p:cNvPicPr>
            <a:picLocks noChangeAspect="1"/>
          </p:cNvPicPr>
          <p:nvPr userDrawn="1"/>
        </p:nvPicPr>
        <p:blipFill>
          <a:blip r:embed="rId4"/>
          <a:stretch>
            <a:fillRect/>
          </a:stretch>
        </p:blipFill>
        <p:spPr>
          <a:xfrm>
            <a:off x="7579776" y="4690799"/>
            <a:ext cx="734848" cy="733636"/>
          </a:xfrm>
          <a:prstGeom prst="rect">
            <a:avLst/>
          </a:prstGeom>
        </p:spPr>
      </p:pic>
      <p:sp>
        <p:nvSpPr>
          <p:cNvPr id="13" name="Instagram handle">
            <a:extLst>
              <a:ext uri="{FF2B5EF4-FFF2-40B4-BE49-F238E27FC236}">
                <a16:creationId xmlns:a16="http://schemas.microsoft.com/office/drawing/2014/main" id="{3B7466F7-8FB3-4D97-990A-262C144EE8EF}"/>
              </a:ext>
            </a:extLst>
          </p:cNvPr>
          <p:cNvSpPr>
            <a:spLocks noGrp="1"/>
          </p:cNvSpPr>
          <p:nvPr userDrawn="1">
            <p:ph type="body" sz="quarter" idx="17" hasCustomPrompt="1"/>
          </p:nvPr>
        </p:nvSpPr>
        <p:spPr>
          <a:xfrm>
            <a:off x="7182175" y="5497665"/>
            <a:ext cx="1608462" cy="640081"/>
          </a:xfrm>
        </p:spPr>
        <p:txBody>
          <a:bodyPr rIns="91440">
            <a:noAutofit/>
          </a:bodyPr>
          <a:lstStyle>
            <a:lvl1pPr marL="0" indent="0" algn="ctr">
              <a:buNone/>
              <a:defRPr sz="1400"/>
            </a:lvl1pPr>
          </a:lstStyle>
          <a:p>
            <a:pPr lvl="0"/>
            <a:r>
              <a:rPr lang="en-US"/>
              <a:t>Enter Instagram info</a:t>
            </a:r>
          </a:p>
        </p:txBody>
      </p:sp>
      <p:sp>
        <p:nvSpPr>
          <p:cNvPr id="6" name="Slide Number Placeholder 5">
            <a:extLst>
              <a:ext uri="{FF2B5EF4-FFF2-40B4-BE49-F238E27FC236}">
                <a16:creationId xmlns:a16="http://schemas.microsoft.com/office/drawing/2014/main" id="{2339DFE4-2DF1-4F25-B907-12A180D6D3B4}"/>
              </a:ext>
            </a:extLst>
          </p:cNvPr>
          <p:cNvSpPr>
            <a:spLocks noGrp="1"/>
          </p:cNvSpPr>
          <p:nvPr userDrawn="1">
            <p:ph type="sldNum" sz="quarter" idx="12"/>
          </p:nvPr>
        </p:nvSpPr>
        <p:spPr/>
        <p:txBody>
          <a:bodyPr/>
          <a:lstStyle/>
          <a:p>
            <a:fld id="{A3D1C70C-36A2-44FC-A083-98959550CFF4}" type="slidenum">
              <a:rPr lang="en-US" smtClean="0"/>
              <a:t>‹#›</a:t>
            </a:fld>
            <a:endParaRPr lang="en-US"/>
          </a:p>
        </p:txBody>
      </p:sp>
    </p:spTree>
    <p:extLst>
      <p:ext uri="{BB962C8B-B14F-4D97-AF65-F5344CB8AC3E}">
        <p14:creationId xmlns:p14="http://schemas.microsoft.com/office/powerpoint/2010/main" val="289886028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itle" preserve="1">
  <p:cSld name="Presentation_TItl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314CF2-96BC-4ED7-87C7-9D6684FBC9F1}"/>
              </a:ext>
            </a:extLst>
          </p:cNvPr>
          <p:cNvSpPr>
            <a:spLocks noGrp="1"/>
          </p:cNvSpPr>
          <p:nvPr>
            <p:ph type="ctrTitle" hasCustomPrompt="1"/>
          </p:nvPr>
        </p:nvSpPr>
        <p:spPr>
          <a:xfrm>
            <a:off x="0" y="2037850"/>
            <a:ext cx="12191999" cy="1282447"/>
          </a:xfrm>
        </p:spPr>
        <p:txBody>
          <a:bodyPr anchor="b"/>
          <a:lstStyle>
            <a:lvl1pPr algn="ctr">
              <a:defRPr sz="5400"/>
            </a:lvl1pPr>
          </a:lstStyle>
          <a:p>
            <a:r>
              <a:rPr lang="en-US"/>
              <a:t>Presentation Title</a:t>
            </a:r>
          </a:p>
        </p:txBody>
      </p:sp>
      <p:sp>
        <p:nvSpPr>
          <p:cNvPr id="3" name="Subtitle 2">
            <a:extLst>
              <a:ext uri="{FF2B5EF4-FFF2-40B4-BE49-F238E27FC236}">
                <a16:creationId xmlns:a16="http://schemas.microsoft.com/office/drawing/2014/main" id="{CE9FB07D-9D60-4B83-BCD7-C0D73181423A}"/>
              </a:ext>
            </a:extLst>
          </p:cNvPr>
          <p:cNvSpPr>
            <a:spLocks noGrp="1"/>
          </p:cNvSpPr>
          <p:nvPr>
            <p:ph type="subTitle" idx="1" hasCustomPrompt="1"/>
          </p:nvPr>
        </p:nvSpPr>
        <p:spPr>
          <a:xfrm>
            <a:off x="1" y="3654080"/>
            <a:ext cx="12191998" cy="2198080"/>
          </a:xfrm>
        </p:spPr>
        <p:txBody>
          <a:bodyPr/>
          <a:lstStyle>
            <a:lvl1pPr marL="0" indent="0" algn="ctr">
              <a:buNone/>
              <a:defRPr sz="2800"/>
            </a:lvl1pPr>
            <a:lvl2pPr marL="342892" indent="0" algn="ctr">
              <a:buNone/>
              <a:defRPr sz="1500"/>
            </a:lvl2pPr>
            <a:lvl3pPr marL="685783" indent="0" algn="ctr">
              <a:buNone/>
              <a:defRPr sz="1350"/>
            </a:lvl3pPr>
            <a:lvl4pPr marL="1028675" indent="0" algn="ctr">
              <a:buNone/>
              <a:defRPr sz="1200"/>
            </a:lvl4pPr>
            <a:lvl5pPr marL="1371566" indent="0" algn="ctr">
              <a:buNone/>
              <a:defRPr sz="1200"/>
            </a:lvl5pPr>
            <a:lvl6pPr marL="1714457" indent="0" algn="ctr">
              <a:buNone/>
              <a:defRPr sz="1200"/>
            </a:lvl6pPr>
            <a:lvl7pPr marL="2057348" indent="0" algn="ctr">
              <a:buNone/>
              <a:defRPr sz="1200"/>
            </a:lvl7pPr>
            <a:lvl8pPr marL="2400240" indent="0" algn="ctr">
              <a:buNone/>
              <a:defRPr sz="1200"/>
            </a:lvl8pPr>
            <a:lvl9pPr marL="2743132" indent="0" algn="ctr">
              <a:buNone/>
              <a:defRPr sz="1200"/>
            </a:lvl9pPr>
          </a:lstStyle>
          <a:p>
            <a:r>
              <a:rPr lang="en-US"/>
              <a:t>Office Name</a:t>
            </a:r>
          </a:p>
          <a:p>
            <a:r>
              <a:rPr lang="en-US"/>
              <a:t>Division Name</a:t>
            </a:r>
          </a:p>
          <a:p>
            <a:r>
              <a:rPr lang="en-US"/>
              <a:t>Date</a:t>
            </a:r>
          </a:p>
        </p:txBody>
      </p:sp>
    </p:spTree>
    <p:extLst>
      <p:ext uri="{BB962C8B-B14F-4D97-AF65-F5344CB8AC3E}">
        <p14:creationId xmlns:p14="http://schemas.microsoft.com/office/powerpoint/2010/main" val="165537254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Title_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74195A-8207-4653-9618-FEF2DA8A3770}"/>
              </a:ext>
            </a:extLst>
          </p:cNvPr>
          <p:cNvSpPr>
            <a:spLocks noGrp="1"/>
          </p:cNvSpPr>
          <p:nvPr>
            <p:ph type="title"/>
          </p:nvPr>
        </p:nvSpPr>
        <p:spPr/>
        <p:txBody>
          <a:bodyPr/>
          <a:lstStyle>
            <a:lvl1pPr>
              <a:defRPr sz="4400"/>
            </a:lvl1pPr>
          </a:lstStyle>
          <a:p>
            <a:r>
              <a:rPr lang="en-US"/>
              <a:t>Click to edit Master title style</a:t>
            </a:r>
          </a:p>
        </p:txBody>
      </p:sp>
      <p:sp>
        <p:nvSpPr>
          <p:cNvPr id="5" name="Text Placeholder 4">
            <a:extLst>
              <a:ext uri="{FF2B5EF4-FFF2-40B4-BE49-F238E27FC236}">
                <a16:creationId xmlns:a16="http://schemas.microsoft.com/office/drawing/2014/main" id="{014B6A3B-3BF1-49BB-A418-D9BD7963E314}"/>
              </a:ext>
            </a:extLst>
          </p:cNvPr>
          <p:cNvSpPr>
            <a:spLocks noGrp="1"/>
          </p:cNvSpPr>
          <p:nvPr>
            <p:ph type="body" sz="quarter" idx="11"/>
          </p:nvPr>
        </p:nvSpPr>
        <p:spPr>
          <a:xfrm>
            <a:off x="171451" y="1222375"/>
            <a:ext cx="11849100" cy="4803775"/>
          </a:xfrm>
        </p:spPr>
        <p:txBody>
          <a:bodyPr/>
          <a:lstStyle>
            <a:lvl1pPr>
              <a:defRPr sz="3600"/>
            </a:lvl1pPr>
            <a:lvl2pPr>
              <a:defRPr sz="3200"/>
            </a:lvl2pPr>
            <a:lvl3pPr>
              <a:defRPr sz="2800"/>
            </a:lvl3pPr>
            <a:lvl4pPr>
              <a:defRPr sz="2400"/>
            </a:lvl4pPr>
            <a:lvl5pPr>
              <a:defRPr sz="2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Slide Number Placeholder 2">
            <a:extLst>
              <a:ext uri="{FF2B5EF4-FFF2-40B4-BE49-F238E27FC236}">
                <a16:creationId xmlns:a16="http://schemas.microsoft.com/office/drawing/2014/main" id="{1C79865C-D298-48FE-A461-FAEF3874AA84}"/>
              </a:ext>
            </a:extLst>
          </p:cNvPr>
          <p:cNvSpPr>
            <a:spLocks noGrp="1"/>
          </p:cNvSpPr>
          <p:nvPr>
            <p:ph type="sldNum" sz="quarter" idx="10"/>
          </p:nvPr>
        </p:nvSpPr>
        <p:spPr/>
        <p:txBody>
          <a:bodyPr/>
          <a:lstStyle/>
          <a:p>
            <a:fld id="{A3D1C70C-36A2-44FC-A083-98959550CFF4}" type="slidenum">
              <a:rPr lang="en-US" smtClean="0"/>
              <a:pPr/>
              <a:t>‹#›</a:t>
            </a:fld>
            <a:endParaRPr lang="en-US"/>
          </a:p>
        </p:txBody>
      </p:sp>
    </p:spTree>
    <p:extLst>
      <p:ext uri="{BB962C8B-B14F-4D97-AF65-F5344CB8AC3E}">
        <p14:creationId xmlns:p14="http://schemas.microsoft.com/office/powerpoint/2010/main" val="145348164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Section_TItl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1264C6-2DE2-4496-9BDD-E370398EF70B}"/>
              </a:ext>
            </a:extLst>
          </p:cNvPr>
          <p:cNvSpPr>
            <a:spLocks noGrp="1"/>
          </p:cNvSpPr>
          <p:nvPr>
            <p:ph type="title"/>
          </p:nvPr>
        </p:nvSpPr>
        <p:spPr>
          <a:xfrm>
            <a:off x="0" y="1203650"/>
            <a:ext cx="12192000" cy="2726386"/>
          </a:xfrm>
        </p:spPr>
        <p:txBody>
          <a:bodyPr/>
          <a:lstStyle>
            <a:lvl1pPr algn="ctr">
              <a:defRPr/>
            </a:lvl1pPr>
          </a:lstStyle>
          <a:p>
            <a:r>
              <a:rPr lang="en-US"/>
              <a:t>Click to edit Master title style</a:t>
            </a:r>
          </a:p>
        </p:txBody>
      </p:sp>
      <p:sp>
        <p:nvSpPr>
          <p:cNvPr id="5" name="Slide Number Placeholder 4">
            <a:extLst>
              <a:ext uri="{FF2B5EF4-FFF2-40B4-BE49-F238E27FC236}">
                <a16:creationId xmlns:a16="http://schemas.microsoft.com/office/drawing/2014/main" id="{CD1FDB5E-23D5-4641-84CD-18757E9EBC1F}"/>
              </a:ext>
            </a:extLst>
          </p:cNvPr>
          <p:cNvSpPr>
            <a:spLocks noGrp="1"/>
          </p:cNvSpPr>
          <p:nvPr>
            <p:ph type="sldNum" sz="quarter" idx="12"/>
          </p:nvPr>
        </p:nvSpPr>
        <p:spPr>
          <a:xfrm>
            <a:off x="8610600" y="6294482"/>
            <a:ext cx="2743200" cy="365125"/>
          </a:xfrm>
        </p:spPr>
        <p:txBody>
          <a:bodyPr/>
          <a:lstStyle/>
          <a:p>
            <a:fld id="{063B872D-3AE9-4542-A461-B751CD6BB84C}" type="slidenum">
              <a:rPr lang="en-US" smtClean="0"/>
              <a:t>‹#›</a:t>
            </a:fld>
            <a:endParaRPr lang="en-US"/>
          </a:p>
        </p:txBody>
      </p:sp>
    </p:spTree>
    <p:extLst>
      <p:ext uri="{BB962C8B-B14F-4D97-AF65-F5344CB8AC3E}">
        <p14:creationId xmlns:p14="http://schemas.microsoft.com/office/powerpoint/2010/main" val="15764804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itle_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74195A-8207-4653-9618-FEF2DA8A3770}"/>
              </a:ext>
            </a:extLst>
          </p:cNvPr>
          <p:cNvSpPr>
            <a:spLocks noGrp="1"/>
          </p:cNvSpPr>
          <p:nvPr>
            <p:ph type="title"/>
          </p:nvPr>
        </p:nvSpPr>
        <p:spPr/>
        <p:txBody>
          <a:bodyPr/>
          <a:lstStyle>
            <a:lvl1pPr>
              <a:defRPr sz="4400"/>
            </a:lvl1pPr>
          </a:lstStyle>
          <a:p>
            <a:r>
              <a:rPr lang="en-US"/>
              <a:t>Click to edit Master title style</a:t>
            </a:r>
          </a:p>
        </p:txBody>
      </p:sp>
      <p:sp>
        <p:nvSpPr>
          <p:cNvPr id="5" name="Text Placeholder 4">
            <a:extLst>
              <a:ext uri="{FF2B5EF4-FFF2-40B4-BE49-F238E27FC236}">
                <a16:creationId xmlns:a16="http://schemas.microsoft.com/office/drawing/2014/main" id="{014B6A3B-3BF1-49BB-A418-D9BD7963E314}"/>
              </a:ext>
            </a:extLst>
          </p:cNvPr>
          <p:cNvSpPr>
            <a:spLocks noGrp="1"/>
          </p:cNvSpPr>
          <p:nvPr>
            <p:ph type="body" sz="quarter" idx="11"/>
          </p:nvPr>
        </p:nvSpPr>
        <p:spPr>
          <a:xfrm>
            <a:off x="171451" y="1222375"/>
            <a:ext cx="11849100" cy="4803775"/>
          </a:xfrm>
        </p:spPr>
        <p:txBody>
          <a:bodyPr/>
          <a:lstStyle>
            <a:lvl1pPr>
              <a:defRPr sz="3600"/>
            </a:lvl1pPr>
            <a:lvl2pPr>
              <a:defRPr sz="3200"/>
            </a:lvl2pPr>
            <a:lvl3pPr>
              <a:defRPr sz="2800"/>
            </a:lvl3pPr>
            <a:lvl4pPr>
              <a:defRPr sz="2400"/>
            </a:lvl4pPr>
            <a:lvl5pPr>
              <a:defRPr sz="2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Slide Number Placeholder 2">
            <a:extLst>
              <a:ext uri="{FF2B5EF4-FFF2-40B4-BE49-F238E27FC236}">
                <a16:creationId xmlns:a16="http://schemas.microsoft.com/office/drawing/2014/main" id="{1C79865C-D298-48FE-A461-FAEF3874AA84}"/>
              </a:ext>
            </a:extLst>
          </p:cNvPr>
          <p:cNvSpPr>
            <a:spLocks noGrp="1"/>
          </p:cNvSpPr>
          <p:nvPr>
            <p:ph type="sldNum" sz="quarter" idx="10"/>
          </p:nvPr>
        </p:nvSpPr>
        <p:spPr/>
        <p:txBody>
          <a:bodyPr/>
          <a:lstStyle/>
          <a:p>
            <a:fld id="{A3D1C70C-36A2-44FC-A083-98959550CFF4}" type="slidenum">
              <a:rPr lang="en-US" smtClean="0"/>
              <a:pPr/>
              <a:t>‹#›</a:t>
            </a:fld>
            <a:endParaRPr lang="en-US"/>
          </a:p>
        </p:txBody>
      </p:sp>
    </p:spTree>
    <p:extLst>
      <p:ext uri="{BB962C8B-B14F-4D97-AF65-F5344CB8AC3E}">
        <p14:creationId xmlns:p14="http://schemas.microsoft.com/office/powerpoint/2010/main" val="364857585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wo_Content_Vertical">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19DD0B-203A-49C4-9F48-8D711C6D1ED8}"/>
              </a:ext>
            </a:extLst>
          </p:cNvPr>
          <p:cNvSpPr>
            <a:spLocks noGrp="1"/>
          </p:cNvSpPr>
          <p:nvPr>
            <p:ph type="title"/>
          </p:nvPr>
        </p:nvSpPr>
        <p:spPr/>
        <p:txBody>
          <a:bodyPr/>
          <a:lstStyle/>
          <a:p>
            <a:r>
              <a:rPr lang="en-US"/>
              <a:t>Click to edit Master title style</a:t>
            </a:r>
          </a:p>
        </p:txBody>
      </p:sp>
      <p:sp>
        <p:nvSpPr>
          <p:cNvPr id="3" name="Content Placeholder 1">
            <a:extLst>
              <a:ext uri="{FF2B5EF4-FFF2-40B4-BE49-F238E27FC236}">
                <a16:creationId xmlns:a16="http://schemas.microsoft.com/office/drawing/2014/main" id="{257493FF-CD20-4B73-9767-F1B99F11BE08}"/>
              </a:ext>
            </a:extLst>
          </p:cNvPr>
          <p:cNvSpPr>
            <a:spLocks noGrp="1"/>
          </p:cNvSpPr>
          <p:nvPr>
            <p:ph idx="1"/>
          </p:nvPr>
        </p:nvSpPr>
        <p:spPr>
          <a:xfrm>
            <a:off x="146292" y="1430627"/>
            <a:ext cx="11890272" cy="2226974"/>
          </a:xfrm>
        </p:spPr>
        <p:txBody>
          <a:bodyPr>
            <a:noAutofit/>
          </a:bodyPr>
          <a:lstStyle>
            <a:lvl1pPr>
              <a:defRPr sz="3200"/>
            </a:lvl1pPr>
            <a:lvl2pPr>
              <a:defRPr sz="2800"/>
            </a:lvl2pPr>
            <a:lvl3pPr>
              <a:defRPr sz="2400"/>
            </a:lvl3pPr>
            <a:lvl4pPr>
              <a:defRPr sz="2000"/>
            </a:lvl4pPr>
            <a:lvl5pPr>
              <a:defRPr sz="2000"/>
            </a:lvl5pPr>
          </a:lstStyle>
          <a:p>
            <a:pPr lvl="0"/>
            <a:r>
              <a:rPr lang="en-US"/>
              <a:t>Click to edit Master text styles</a:t>
            </a:r>
          </a:p>
          <a:p>
            <a:pPr lvl="1"/>
            <a:r>
              <a:rPr lang="en-US"/>
              <a:t>Second level</a:t>
            </a:r>
          </a:p>
          <a:p>
            <a:pPr lvl="2"/>
            <a:r>
              <a:rPr lang="en-US"/>
              <a:t>Third level</a:t>
            </a:r>
          </a:p>
        </p:txBody>
      </p:sp>
      <p:sp>
        <p:nvSpPr>
          <p:cNvPr id="5" name="Content Placeholder 2">
            <a:extLst>
              <a:ext uri="{FF2B5EF4-FFF2-40B4-BE49-F238E27FC236}">
                <a16:creationId xmlns:a16="http://schemas.microsoft.com/office/drawing/2014/main" id="{78EA82EE-04AA-4E18-9C5B-623D41A88E2B}"/>
              </a:ext>
            </a:extLst>
          </p:cNvPr>
          <p:cNvSpPr>
            <a:spLocks noGrp="1"/>
          </p:cNvSpPr>
          <p:nvPr>
            <p:ph idx="13"/>
          </p:nvPr>
        </p:nvSpPr>
        <p:spPr>
          <a:xfrm>
            <a:off x="155436" y="3735253"/>
            <a:ext cx="11890272" cy="2226974"/>
          </a:xfrm>
        </p:spPr>
        <p:txBody>
          <a:bodyPr>
            <a:noAutofit/>
          </a:bodyPr>
          <a:lstStyle>
            <a:lvl1pPr>
              <a:defRPr sz="3200"/>
            </a:lvl1pPr>
            <a:lvl2pPr>
              <a:defRPr sz="2800"/>
            </a:lvl2pPr>
            <a:lvl3pPr>
              <a:defRPr sz="2400"/>
            </a:lvl3pPr>
            <a:lvl4pPr>
              <a:defRPr sz="2000"/>
            </a:lvl4pPr>
            <a:lvl5pPr>
              <a:defRPr sz="2000"/>
            </a:lvl5pPr>
          </a:lstStyle>
          <a:p>
            <a:pPr lvl="0"/>
            <a:r>
              <a:rPr lang="en-US"/>
              <a:t>Click to edit Master text styles</a:t>
            </a:r>
          </a:p>
          <a:p>
            <a:pPr lvl="1"/>
            <a:r>
              <a:rPr lang="en-US"/>
              <a:t>Second level</a:t>
            </a:r>
          </a:p>
          <a:p>
            <a:pPr lvl="2"/>
            <a:r>
              <a:rPr lang="en-US"/>
              <a:t>Third level</a:t>
            </a:r>
          </a:p>
        </p:txBody>
      </p:sp>
      <p:sp>
        <p:nvSpPr>
          <p:cNvPr id="6" name="Slide Number Placeholder 5">
            <a:extLst>
              <a:ext uri="{FF2B5EF4-FFF2-40B4-BE49-F238E27FC236}">
                <a16:creationId xmlns:a16="http://schemas.microsoft.com/office/drawing/2014/main" id="{2339DFE4-2DF1-4F25-B907-12A180D6D3B4}"/>
              </a:ext>
            </a:extLst>
          </p:cNvPr>
          <p:cNvSpPr>
            <a:spLocks noGrp="1"/>
          </p:cNvSpPr>
          <p:nvPr>
            <p:ph type="sldNum" sz="quarter" idx="12"/>
          </p:nvPr>
        </p:nvSpPr>
        <p:spPr/>
        <p:txBody>
          <a:bodyPr/>
          <a:lstStyle/>
          <a:p>
            <a:fld id="{A3D1C70C-36A2-44FC-A083-98959550CFF4}" type="slidenum">
              <a:rPr lang="en-US" smtClean="0"/>
              <a:t>‹#›</a:t>
            </a:fld>
            <a:endParaRPr lang="en-US"/>
          </a:p>
        </p:txBody>
      </p:sp>
    </p:spTree>
    <p:extLst>
      <p:ext uri="{BB962C8B-B14F-4D97-AF65-F5344CB8AC3E}">
        <p14:creationId xmlns:p14="http://schemas.microsoft.com/office/powerpoint/2010/main" val="11849952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wo_Content_Vertical">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19DD0B-203A-49C4-9F48-8D711C6D1ED8}"/>
              </a:ext>
            </a:extLst>
          </p:cNvPr>
          <p:cNvSpPr>
            <a:spLocks noGrp="1"/>
          </p:cNvSpPr>
          <p:nvPr>
            <p:ph type="title"/>
          </p:nvPr>
        </p:nvSpPr>
        <p:spPr/>
        <p:txBody>
          <a:bodyPr/>
          <a:lstStyle/>
          <a:p>
            <a:r>
              <a:rPr lang="en-US"/>
              <a:t>Click to edit Master title style</a:t>
            </a:r>
          </a:p>
        </p:txBody>
      </p:sp>
      <p:sp>
        <p:nvSpPr>
          <p:cNvPr id="3" name="Content Placeholder 1">
            <a:extLst>
              <a:ext uri="{FF2B5EF4-FFF2-40B4-BE49-F238E27FC236}">
                <a16:creationId xmlns:a16="http://schemas.microsoft.com/office/drawing/2014/main" id="{257493FF-CD20-4B73-9767-F1B99F11BE08}"/>
              </a:ext>
            </a:extLst>
          </p:cNvPr>
          <p:cNvSpPr>
            <a:spLocks noGrp="1"/>
          </p:cNvSpPr>
          <p:nvPr>
            <p:ph idx="1"/>
          </p:nvPr>
        </p:nvSpPr>
        <p:spPr>
          <a:xfrm>
            <a:off x="146292" y="1430627"/>
            <a:ext cx="11890272" cy="2226974"/>
          </a:xfrm>
        </p:spPr>
        <p:txBody>
          <a:bodyPr>
            <a:noAutofit/>
          </a:bodyPr>
          <a:lstStyle>
            <a:lvl1pPr>
              <a:defRPr sz="3200"/>
            </a:lvl1pPr>
            <a:lvl2pPr>
              <a:defRPr sz="2800"/>
            </a:lvl2pPr>
            <a:lvl3pPr>
              <a:defRPr sz="2400"/>
            </a:lvl3pPr>
            <a:lvl4pPr>
              <a:defRPr sz="2000"/>
            </a:lvl4pPr>
            <a:lvl5pPr>
              <a:defRPr sz="2000"/>
            </a:lvl5pPr>
          </a:lstStyle>
          <a:p>
            <a:pPr lvl="0"/>
            <a:r>
              <a:rPr lang="en-US"/>
              <a:t>Click to edit Master text styles</a:t>
            </a:r>
          </a:p>
          <a:p>
            <a:pPr lvl="1"/>
            <a:r>
              <a:rPr lang="en-US"/>
              <a:t>Second level</a:t>
            </a:r>
          </a:p>
          <a:p>
            <a:pPr lvl="2"/>
            <a:r>
              <a:rPr lang="en-US"/>
              <a:t>Third level</a:t>
            </a:r>
          </a:p>
        </p:txBody>
      </p:sp>
      <p:sp>
        <p:nvSpPr>
          <p:cNvPr id="5" name="Content Placeholder 2">
            <a:extLst>
              <a:ext uri="{FF2B5EF4-FFF2-40B4-BE49-F238E27FC236}">
                <a16:creationId xmlns:a16="http://schemas.microsoft.com/office/drawing/2014/main" id="{78EA82EE-04AA-4E18-9C5B-623D41A88E2B}"/>
              </a:ext>
            </a:extLst>
          </p:cNvPr>
          <p:cNvSpPr>
            <a:spLocks noGrp="1"/>
          </p:cNvSpPr>
          <p:nvPr>
            <p:ph idx="13"/>
          </p:nvPr>
        </p:nvSpPr>
        <p:spPr>
          <a:xfrm>
            <a:off x="155436" y="3735253"/>
            <a:ext cx="11890272" cy="2226974"/>
          </a:xfrm>
        </p:spPr>
        <p:txBody>
          <a:bodyPr>
            <a:noAutofit/>
          </a:bodyPr>
          <a:lstStyle>
            <a:lvl1pPr>
              <a:defRPr sz="3200"/>
            </a:lvl1pPr>
            <a:lvl2pPr>
              <a:defRPr sz="2800"/>
            </a:lvl2pPr>
            <a:lvl3pPr>
              <a:defRPr sz="2400"/>
            </a:lvl3pPr>
            <a:lvl4pPr>
              <a:defRPr sz="2000"/>
            </a:lvl4pPr>
            <a:lvl5pPr>
              <a:defRPr sz="2000"/>
            </a:lvl5pPr>
          </a:lstStyle>
          <a:p>
            <a:pPr lvl="0"/>
            <a:r>
              <a:rPr lang="en-US"/>
              <a:t>Click to edit Master text styles</a:t>
            </a:r>
          </a:p>
          <a:p>
            <a:pPr lvl="1"/>
            <a:r>
              <a:rPr lang="en-US"/>
              <a:t>Second level</a:t>
            </a:r>
          </a:p>
          <a:p>
            <a:pPr lvl="2"/>
            <a:r>
              <a:rPr lang="en-US"/>
              <a:t>Third level</a:t>
            </a:r>
          </a:p>
        </p:txBody>
      </p:sp>
      <p:sp>
        <p:nvSpPr>
          <p:cNvPr id="6" name="Slide Number Placeholder 5">
            <a:extLst>
              <a:ext uri="{FF2B5EF4-FFF2-40B4-BE49-F238E27FC236}">
                <a16:creationId xmlns:a16="http://schemas.microsoft.com/office/drawing/2014/main" id="{2339DFE4-2DF1-4F25-B907-12A180D6D3B4}"/>
              </a:ext>
            </a:extLst>
          </p:cNvPr>
          <p:cNvSpPr>
            <a:spLocks noGrp="1"/>
          </p:cNvSpPr>
          <p:nvPr>
            <p:ph type="sldNum" sz="quarter" idx="12"/>
          </p:nvPr>
        </p:nvSpPr>
        <p:spPr/>
        <p:txBody>
          <a:bodyPr/>
          <a:lstStyle/>
          <a:p>
            <a:fld id="{A3D1C70C-36A2-44FC-A083-98959550CFF4}" type="slidenum">
              <a:rPr lang="en-US" smtClean="0"/>
              <a:t>‹#›</a:t>
            </a:fld>
            <a:endParaRPr lang="en-US"/>
          </a:p>
        </p:txBody>
      </p:sp>
    </p:spTree>
    <p:extLst>
      <p:ext uri="{BB962C8B-B14F-4D97-AF65-F5344CB8AC3E}">
        <p14:creationId xmlns:p14="http://schemas.microsoft.com/office/powerpoint/2010/main" val="138878121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1_Two_Content_Subtitle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19DD0B-203A-49C4-9F48-8D711C6D1ED8}"/>
              </a:ext>
            </a:extLst>
          </p:cNvPr>
          <p:cNvSpPr>
            <a:spLocks noGrp="1"/>
          </p:cNvSpPr>
          <p:nvPr>
            <p:ph type="title"/>
          </p:nvPr>
        </p:nvSpPr>
        <p:spPr/>
        <p:txBody>
          <a:bodyPr/>
          <a:lstStyle/>
          <a:p>
            <a:r>
              <a:rPr lang="en-US"/>
              <a:t>Click to edit Master title style</a:t>
            </a:r>
          </a:p>
        </p:txBody>
      </p:sp>
      <p:sp>
        <p:nvSpPr>
          <p:cNvPr id="7" name="Subtitle 1">
            <a:extLst>
              <a:ext uri="{FF2B5EF4-FFF2-40B4-BE49-F238E27FC236}">
                <a16:creationId xmlns:a16="http://schemas.microsoft.com/office/drawing/2014/main" id="{FE7420B2-557E-48EE-B2B6-06D64A51825A}"/>
              </a:ext>
            </a:extLst>
          </p:cNvPr>
          <p:cNvSpPr>
            <a:spLocks noGrp="1"/>
          </p:cNvSpPr>
          <p:nvPr>
            <p:ph type="body" idx="14"/>
          </p:nvPr>
        </p:nvSpPr>
        <p:spPr>
          <a:xfrm>
            <a:off x="146291" y="1138548"/>
            <a:ext cx="11890271" cy="823912"/>
          </a:xfrm>
        </p:spPr>
        <p:txBody>
          <a:bodyPr anchor="b">
            <a:noAutofit/>
          </a:bodyPr>
          <a:lstStyle>
            <a:lvl1pPr marL="0" indent="0">
              <a:buNone/>
              <a:defRPr sz="2800" b="1">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3" name="Content Placeholder 1">
            <a:extLst>
              <a:ext uri="{FF2B5EF4-FFF2-40B4-BE49-F238E27FC236}">
                <a16:creationId xmlns:a16="http://schemas.microsoft.com/office/drawing/2014/main" id="{257493FF-CD20-4B73-9767-F1B99F11BE08}"/>
              </a:ext>
            </a:extLst>
          </p:cNvPr>
          <p:cNvSpPr>
            <a:spLocks noGrp="1"/>
          </p:cNvSpPr>
          <p:nvPr>
            <p:ph idx="1"/>
          </p:nvPr>
        </p:nvSpPr>
        <p:spPr>
          <a:xfrm>
            <a:off x="146292" y="1962460"/>
            <a:ext cx="11890272" cy="1433759"/>
          </a:xfrm>
        </p:spPr>
        <p:txBody>
          <a:bodyPr rIns="91440">
            <a:noAutofit/>
          </a:bodyPr>
          <a:lstStyle>
            <a:lvl1pPr>
              <a:defRPr sz="2400"/>
            </a:lvl1pPr>
            <a:lvl2pPr>
              <a:defRPr sz="2000"/>
            </a:lvl2pPr>
            <a:lvl3pPr>
              <a:defRPr sz="1800"/>
            </a:lvl3pPr>
            <a:lvl4pPr>
              <a:defRPr sz="2000"/>
            </a:lvl4pPr>
            <a:lvl5pPr>
              <a:defRPr sz="2000"/>
            </a:lvl5pPr>
          </a:lstStyle>
          <a:p>
            <a:pPr lvl="0"/>
            <a:r>
              <a:rPr lang="en-US"/>
              <a:t>Click to edit Master text styles</a:t>
            </a:r>
          </a:p>
          <a:p>
            <a:pPr lvl="1"/>
            <a:r>
              <a:rPr lang="en-US"/>
              <a:t>Second level</a:t>
            </a:r>
          </a:p>
          <a:p>
            <a:pPr lvl="2"/>
            <a:r>
              <a:rPr lang="en-US"/>
              <a:t>Third level</a:t>
            </a:r>
          </a:p>
        </p:txBody>
      </p:sp>
      <p:sp>
        <p:nvSpPr>
          <p:cNvPr id="8" name="Subtitle 2">
            <a:extLst>
              <a:ext uri="{FF2B5EF4-FFF2-40B4-BE49-F238E27FC236}">
                <a16:creationId xmlns:a16="http://schemas.microsoft.com/office/drawing/2014/main" id="{38B7E127-F1D4-487E-A15F-845BF8F6D645}"/>
              </a:ext>
            </a:extLst>
          </p:cNvPr>
          <p:cNvSpPr>
            <a:spLocks noGrp="1"/>
          </p:cNvSpPr>
          <p:nvPr>
            <p:ph type="body" idx="15"/>
          </p:nvPr>
        </p:nvSpPr>
        <p:spPr>
          <a:xfrm>
            <a:off x="146290" y="3603812"/>
            <a:ext cx="11890271" cy="823912"/>
          </a:xfrm>
        </p:spPr>
        <p:txBody>
          <a:bodyPr anchor="b">
            <a:noAutofit/>
          </a:bodyPr>
          <a:lstStyle>
            <a:lvl1pPr marL="0" indent="0">
              <a:buNone/>
              <a:defRPr sz="2800" b="1">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5" name="Content Placeholder 2">
            <a:extLst>
              <a:ext uri="{FF2B5EF4-FFF2-40B4-BE49-F238E27FC236}">
                <a16:creationId xmlns:a16="http://schemas.microsoft.com/office/drawing/2014/main" id="{78EA82EE-04AA-4E18-9C5B-623D41A88E2B}"/>
              </a:ext>
            </a:extLst>
          </p:cNvPr>
          <p:cNvSpPr>
            <a:spLocks noGrp="1"/>
          </p:cNvSpPr>
          <p:nvPr>
            <p:ph idx="13"/>
          </p:nvPr>
        </p:nvSpPr>
        <p:spPr>
          <a:xfrm>
            <a:off x="155436" y="4439797"/>
            <a:ext cx="11890272" cy="1522429"/>
          </a:xfrm>
        </p:spPr>
        <p:txBody>
          <a:bodyPr rIns="91440">
            <a:noAutofit/>
          </a:bodyPr>
          <a:lstStyle>
            <a:lvl1pPr>
              <a:defRPr sz="2400"/>
            </a:lvl1pPr>
            <a:lvl2pPr>
              <a:defRPr sz="2000"/>
            </a:lvl2pPr>
            <a:lvl3pPr>
              <a:defRPr sz="1800"/>
            </a:lvl3pPr>
            <a:lvl4pPr>
              <a:defRPr sz="2000"/>
            </a:lvl4pPr>
            <a:lvl5pPr>
              <a:defRPr sz="2000"/>
            </a:lvl5pPr>
          </a:lstStyle>
          <a:p>
            <a:pPr lvl="0"/>
            <a:r>
              <a:rPr lang="en-US"/>
              <a:t>Click to edit Master text styles</a:t>
            </a:r>
          </a:p>
          <a:p>
            <a:pPr lvl="1"/>
            <a:r>
              <a:rPr lang="en-US"/>
              <a:t>Second level</a:t>
            </a:r>
          </a:p>
          <a:p>
            <a:pPr lvl="2"/>
            <a:r>
              <a:rPr lang="en-US"/>
              <a:t>Third level</a:t>
            </a:r>
          </a:p>
        </p:txBody>
      </p:sp>
      <p:sp>
        <p:nvSpPr>
          <p:cNvPr id="6" name="Slide Number Placeholder 5">
            <a:extLst>
              <a:ext uri="{FF2B5EF4-FFF2-40B4-BE49-F238E27FC236}">
                <a16:creationId xmlns:a16="http://schemas.microsoft.com/office/drawing/2014/main" id="{2339DFE4-2DF1-4F25-B907-12A180D6D3B4}"/>
              </a:ext>
            </a:extLst>
          </p:cNvPr>
          <p:cNvSpPr>
            <a:spLocks noGrp="1"/>
          </p:cNvSpPr>
          <p:nvPr>
            <p:ph type="sldNum" sz="quarter" idx="12"/>
          </p:nvPr>
        </p:nvSpPr>
        <p:spPr/>
        <p:txBody>
          <a:bodyPr/>
          <a:lstStyle/>
          <a:p>
            <a:fld id="{A3D1C70C-36A2-44FC-A083-98959550CFF4}" type="slidenum">
              <a:rPr lang="en-US" smtClean="0"/>
              <a:t>‹#›</a:t>
            </a:fld>
            <a:endParaRPr lang="en-US"/>
          </a:p>
        </p:txBody>
      </p:sp>
    </p:spTree>
    <p:extLst>
      <p:ext uri="{BB962C8B-B14F-4D97-AF65-F5344CB8AC3E}">
        <p14:creationId xmlns:p14="http://schemas.microsoft.com/office/powerpoint/2010/main" val="139149104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877FA7-B2A5-4046-9CFE-EF477718470D}"/>
              </a:ext>
            </a:extLst>
          </p:cNvPr>
          <p:cNvSpPr>
            <a:spLocks noGrp="1"/>
          </p:cNvSpPr>
          <p:nvPr>
            <p:ph type="title"/>
          </p:nvPr>
        </p:nvSpPr>
        <p:spPr/>
        <p:txBody>
          <a:bodyPr/>
          <a:lstStyle/>
          <a:p>
            <a:r>
              <a:rPr lang="en-US"/>
              <a:t>Click to edit Master title style</a:t>
            </a:r>
          </a:p>
        </p:txBody>
      </p:sp>
      <p:sp>
        <p:nvSpPr>
          <p:cNvPr id="3" name="Content Placeholder 1">
            <a:extLst>
              <a:ext uri="{FF2B5EF4-FFF2-40B4-BE49-F238E27FC236}">
                <a16:creationId xmlns:a16="http://schemas.microsoft.com/office/drawing/2014/main" id="{8BE3CC32-6F75-4749-8C0D-726CD30D3F19}"/>
              </a:ext>
            </a:extLst>
          </p:cNvPr>
          <p:cNvSpPr>
            <a:spLocks noGrp="1"/>
          </p:cNvSpPr>
          <p:nvPr>
            <p:ph sz="half" idx="1"/>
          </p:nvPr>
        </p:nvSpPr>
        <p:spPr>
          <a:xfrm>
            <a:off x="176270" y="1429017"/>
            <a:ext cx="5843530" cy="4498057"/>
          </a:xfrm>
        </p:spPr>
        <p:txBody>
          <a:bodyPr rIns="640080"/>
          <a:lstStyle>
            <a:lvl1pPr>
              <a:defRPr sz="3600"/>
            </a:lvl1pPr>
            <a:lvl2pPr>
              <a:defRPr sz="3200"/>
            </a:lvl2pPr>
            <a:lvl3pPr>
              <a:defRPr sz="2800"/>
            </a:lvl3pPr>
            <a:lvl4pPr>
              <a:defRPr sz="2400"/>
            </a:lvl4pPr>
            <a:lvl5pPr>
              <a:defRPr sz="2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Content Placeholder 2">
            <a:extLst>
              <a:ext uri="{FF2B5EF4-FFF2-40B4-BE49-F238E27FC236}">
                <a16:creationId xmlns:a16="http://schemas.microsoft.com/office/drawing/2014/main" id="{9E70591A-C582-4B0B-95C3-1CEE6E7FEE31}"/>
              </a:ext>
            </a:extLst>
          </p:cNvPr>
          <p:cNvSpPr>
            <a:spLocks noGrp="1"/>
          </p:cNvSpPr>
          <p:nvPr>
            <p:ph sz="half" idx="13"/>
          </p:nvPr>
        </p:nvSpPr>
        <p:spPr>
          <a:xfrm>
            <a:off x="6172202" y="1429016"/>
            <a:ext cx="5843530" cy="4498057"/>
          </a:xfrm>
        </p:spPr>
        <p:txBody>
          <a:bodyPr rIns="640080"/>
          <a:lstStyle>
            <a:lvl1pPr>
              <a:defRPr sz="3600"/>
            </a:lvl1pPr>
            <a:lvl2pPr>
              <a:defRPr sz="3200"/>
            </a:lvl2pPr>
            <a:lvl3pPr>
              <a:defRPr sz="2800"/>
            </a:lvl3pPr>
            <a:lvl4pPr>
              <a:defRPr sz="2400"/>
            </a:lvl4pPr>
            <a:lvl5pPr>
              <a:defRPr sz="2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6">
            <a:extLst>
              <a:ext uri="{FF2B5EF4-FFF2-40B4-BE49-F238E27FC236}">
                <a16:creationId xmlns:a16="http://schemas.microsoft.com/office/drawing/2014/main" id="{7639E9F5-AA06-4F8D-9C3C-93F84C021132}"/>
              </a:ext>
            </a:extLst>
          </p:cNvPr>
          <p:cNvSpPr>
            <a:spLocks noGrp="1"/>
          </p:cNvSpPr>
          <p:nvPr>
            <p:ph type="sldNum" sz="quarter" idx="12"/>
          </p:nvPr>
        </p:nvSpPr>
        <p:spPr/>
        <p:txBody>
          <a:bodyPr/>
          <a:lstStyle/>
          <a:p>
            <a:fld id="{A3D1C70C-36A2-44FC-A083-98959550CFF4}" type="slidenum">
              <a:rPr lang="en-US" smtClean="0"/>
              <a:t>‹#›</a:t>
            </a:fld>
            <a:endParaRPr lang="en-US"/>
          </a:p>
        </p:txBody>
      </p:sp>
    </p:spTree>
    <p:extLst>
      <p:ext uri="{BB962C8B-B14F-4D97-AF65-F5344CB8AC3E}">
        <p14:creationId xmlns:p14="http://schemas.microsoft.com/office/powerpoint/2010/main" val="275753807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Three_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877FA7-B2A5-4046-9CFE-EF477718470D}"/>
              </a:ext>
            </a:extLst>
          </p:cNvPr>
          <p:cNvSpPr>
            <a:spLocks noGrp="1"/>
          </p:cNvSpPr>
          <p:nvPr>
            <p:ph type="title"/>
          </p:nvPr>
        </p:nvSpPr>
        <p:spPr/>
        <p:txBody>
          <a:bodyPr/>
          <a:lstStyle/>
          <a:p>
            <a:r>
              <a:rPr lang="en-US"/>
              <a:t>Click to edit Master title style</a:t>
            </a:r>
          </a:p>
        </p:txBody>
      </p:sp>
      <p:sp>
        <p:nvSpPr>
          <p:cNvPr id="3" name="Content Placeholder">
            <a:extLst>
              <a:ext uri="{FF2B5EF4-FFF2-40B4-BE49-F238E27FC236}">
                <a16:creationId xmlns:a16="http://schemas.microsoft.com/office/drawing/2014/main" id="{8BE3CC32-6F75-4749-8C0D-726CD30D3F19}"/>
              </a:ext>
            </a:extLst>
          </p:cNvPr>
          <p:cNvSpPr>
            <a:spLocks noGrp="1"/>
          </p:cNvSpPr>
          <p:nvPr>
            <p:ph sz="half" idx="1"/>
          </p:nvPr>
        </p:nvSpPr>
        <p:spPr>
          <a:xfrm>
            <a:off x="176270" y="1429017"/>
            <a:ext cx="3800820" cy="4498057"/>
          </a:xfrm>
        </p:spPr>
        <p:txBody>
          <a:bodyPr rIns="457200">
            <a:noAutofit/>
          </a:bodyPr>
          <a:lstStyle>
            <a:lvl1pPr>
              <a:defRPr sz="2800"/>
            </a:lvl1pPr>
            <a:lvl2pPr>
              <a:defRPr sz="2400"/>
            </a:lvl2pPr>
            <a:lvl3pPr>
              <a:defRPr sz="2000"/>
            </a:lvl3pPr>
            <a:lvl4pPr>
              <a:defRPr sz="1800"/>
            </a:lvl4pPr>
            <a:lvl5pPr>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4" name="Content Placeholder 2">
            <a:extLst>
              <a:ext uri="{FF2B5EF4-FFF2-40B4-BE49-F238E27FC236}">
                <a16:creationId xmlns:a16="http://schemas.microsoft.com/office/drawing/2014/main" id="{2CA358F9-FDAB-435E-8C1A-4A738B05E0CA}"/>
              </a:ext>
            </a:extLst>
          </p:cNvPr>
          <p:cNvSpPr>
            <a:spLocks noGrp="1"/>
          </p:cNvSpPr>
          <p:nvPr>
            <p:ph sz="half" idx="13"/>
          </p:nvPr>
        </p:nvSpPr>
        <p:spPr>
          <a:xfrm>
            <a:off x="4195590" y="1429017"/>
            <a:ext cx="3800820" cy="4498057"/>
          </a:xfrm>
        </p:spPr>
        <p:txBody>
          <a:bodyPr rIns="457200">
            <a:noAutofit/>
          </a:bodyPr>
          <a:lstStyle>
            <a:lvl1pPr>
              <a:defRPr sz="2800"/>
            </a:lvl1pPr>
            <a:lvl2pPr>
              <a:defRPr sz="2400"/>
            </a:lvl2pPr>
            <a:lvl3pPr>
              <a:defRPr sz="2000"/>
            </a:lvl3pPr>
            <a:lvl4pPr>
              <a:defRPr sz="1800"/>
            </a:lvl4pPr>
            <a:lvl5pPr>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5" name="Content Placeholder 3">
            <a:extLst>
              <a:ext uri="{FF2B5EF4-FFF2-40B4-BE49-F238E27FC236}">
                <a16:creationId xmlns:a16="http://schemas.microsoft.com/office/drawing/2014/main" id="{DACFA113-9FF8-4E58-B951-B3F0EC9E1F73}"/>
              </a:ext>
            </a:extLst>
          </p:cNvPr>
          <p:cNvSpPr>
            <a:spLocks noGrp="1"/>
          </p:cNvSpPr>
          <p:nvPr>
            <p:ph sz="half" idx="14"/>
          </p:nvPr>
        </p:nvSpPr>
        <p:spPr>
          <a:xfrm>
            <a:off x="8214912" y="1431790"/>
            <a:ext cx="3800820" cy="4498057"/>
          </a:xfrm>
        </p:spPr>
        <p:txBody>
          <a:bodyPr rIns="822960">
            <a:noAutofit/>
          </a:bodyPr>
          <a:lstStyle>
            <a:lvl1pPr>
              <a:defRPr sz="2800"/>
            </a:lvl1pPr>
            <a:lvl2pPr>
              <a:defRPr sz="2400"/>
            </a:lvl2pPr>
            <a:lvl3pPr>
              <a:defRPr sz="2000"/>
            </a:lvl3pPr>
            <a:lvl4pPr>
              <a:defRPr sz="1800"/>
            </a:lvl4pPr>
            <a:lvl5pPr>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6">
            <a:extLst>
              <a:ext uri="{FF2B5EF4-FFF2-40B4-BE49-F238E27FC236}">
                <a16:creationId xmlns:a16="http://schemas.microsoft.com/office/drawing/2014/main" id="{7639E9F5-AA06-4F8D-9C3C-93F84C021132}"/>
              </a:ext>
            </a:extLst>
          </p:cNvPr>
          <p:cNvSpPr>
            <a:spLocks noGrp="1"/>
          </p:cNvSpPr>
          <p:nvPr>
            <p:ph type="sldNum" sz="quarter" idx="12"/>
          </p:nvPr>
        </p:nvSpPr>
        <p:spPr/>
        <p:txBody>
          <a:bodyPr/>
          <a:lstStyle/>
          <a:p>
            <a:fld id="{A3D1C70C-36A2-44FC-A083-98959550CFF4}" type="slidenum">
              <a:rPr lang="en-US" smtClean="0"/>
              <a:t>‹#›</a:t>
            </a:fld>
            <a:endParaRPr lang="en-US"/>
          </a:p>
        </p:txBody>
      </p:sp>
    </p:spTree>
    <p:extLst>
      <p:ext uri="{BB962C8B-B14F-4D97-AF65-F5344CB8AC3E}">
        <p14:creationId xmlns:p14="http://schemas.microsoft.com/office/powerpoint/2010/main" val="85328488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C93910-36C0-4247-AA8F-0AE4EEC9E761}"/>
              </a:ext>
            </a:extLst>
          </p:cNvPr>
          <p:cNvSpPr>
            <a:spLocks noGrp="1"/>
          </p:cNvSpPr>
          <p:nvPr>
            <p:ph type="title"/>
          </p:nvPr>
        </p:nvSpPr>
        <p:spPr>
          <a:xfrm>
            <a:off x="1258430" y="380196"/>
            <a:ext cx="10128421" cy="769977"/>
          </a:xfrm>
        </p:spPr>
        <p:txBody>
          <a:bodyPr/>
          <a:lstStyle/>
          <a:p>
            <a:r>
              <a:rPr lang="en-US"/>
              <a:t>Click to edit Master title style</a:t>
            </a:r>
          </a:p>
        </p:txBody>
      </p:sp>
      <p:sp>
        <p:nvSpPr>
          <p:cNvPr id="3" name="Subtitle 1">
            <a:extLst>
              <a:ext uri="{FF2B5EF4-FFF2-40B4-BE49-F238E27FC236}">
                <a16:creationId xmlns:a16="http://schemas.microsoft.com/office/drawing/2014/main" id="{555F8427-E9CA-49E6-8AE9-ED1BDBD1330C}"/>
              </a:ext>
            </a:extLst>
          </p:cNvPr>
          <p:cNvSpPr>
            <a:spLocks noGrp="1"/>
          </p:cNvSpPr>
          <p:nvPr>
            <p:ph type="body" idx="1"/>
          </p:nvPr>
        </p:nvSpPr>
        <p:spPr>
          <a:xfrm>
            <a:off x="171064" y="1449806"/>
            <a:ext cx="5876390" cy="823912"/>
          </a:xfrm>
        </p:spPr>
        <p:txBody>
          <a:bodyPr anchor="b">
            <a:noAutofit/>
          </a:bodyPr>
          <a:lstStyle>
            <a:lvl1pPr marL="0" indent="0">
              <a:buNone/>
              <a:defRPr sz="2800" b="1">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1">
            <a:extLst>
              <a:ext uri="{FF2B5EF4-FFF2-40B4-BE49-F238E27FC236}">
                <a16:creationId xmlns:a16="http://schemas.microsoft.com/office/drawing/2014/main" id="{5321AB6E-4445-4BB1-B9FB-988FE3FCB0A0}"/>
              </a:ext>
            </a:extLst>
          </p:cNvPr>
          <p:cNvSpPr>
            <a:spLocks noGrp="1"/>
          </p:cNvSpPr>
          <p:nvPr>
            <p:ph sz="half" idx="2"/>
          </p:nvPr>
        </p:nvSpPr>
        <p:spPr>
          <a:xfrm>
            <a:off x="171064" y="2273718"/>
            <a:ext cx="5876389" cy="3664374"/>
          </a:xfrm>
        </p:spPr>
        <p:txBody>
          <a:bodyPr>
            <a:noAutofit/>
          </a:bodyPr>
          <a:lstStyle>
            <a:lvl1pPr>
              <a:defRPr sz="2400"/>
            </a:lvl1pPr>
            <a:lvl2pPr>
              <a:defRPr sz="2000"/>
            </a:lvl2pPr>
            <a:lvl3pPr>
              <a:defRPr sz="1800"/>
            </a:lvl3pPr>
            <a:lvl4pPr>
              <a:defRPr sz="1600"/>
            </a:lvl4pPr>
            <a:lvl5pPr>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Subtitle 2">
            <a:extLst>
              <a:ext uri="{FF2B5EF4-FFF2-40B4-BE49-F238E27FC236}">
                <a16:creationId xmlns:a16="http://schemas.microsoft.com/office/drawing/2014/main" id="{BE337800-272E-4187-948E-AB6D00DF71A1}"/>
              </a:ext>
            </a:extLst>
          </p:cNvPr>
          <p:cNvSpPr>
            <a:spLocks noGrp="1"/>
          </p:cNvSpPr>
          <p:nvPr>
            <p:ph type="body" idx="13"/>
          </p:nvPr>
        </p:nvSpPr>
        <p:spPr>
          <a:xfrm>
            <a:off x="6145878" y="1450895"/>
            <a:ext cx="5876390" cy="823912"/>
          </a:xfrm>
        </p:spPr>
        <p:txBody>
          <a:bodyPr anchor="b">
            <a:noAutofit/>
          </a:bodyPr>
          <a:lstStyle>
            <a:lvl1pPr marL="0" indent="0">
              <a:buNone/>
              <a:defRPr sz="2800" b="1">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1" name="Content Placeholder 2">
            <a:extLst>
              <a:ext uri="{FF2B5EF4-FFF2-40B4-BE49-F238E27FC236}">
                <a16:creationId xmlns:a16="http://schemas.microsoft.com/office/drawing/2014/main" id="{3490EC0F-BFAC-421B-8701-663D6C38BD0D}"/>
              </a:ext>
            </a:extLst>
          </p:cNvPr>
          <p:cNvSpPr>
            <a:spLocks noGrp="1"/>
          </p:cNvSpPr>
          <p:nvPr>
            <p:ph sz="half" idx="14"/>
          </p:nvPr>
        </p:nvSpPr>
        <p:spPr>
          <a:xfrm>
            <a:off x="6145878" y="2274806"/>
            <a:ext cx="5876389" cy="3663285"/>
          </a:xfrm>
        </p:spPr>
        <p:txBody>
          <a:bodyPr>
            <a:noAutofit/>
          </a:bodyPr>
          <a:lstStyle>
            <a:lvl1pPr>
              <a:defRPr sz="2400"/>
            </a:lvl1pPr>
            <a:lvl2pPr>
              <a:defRPr sz="2000"/>
            </a:lvl2pPr>
            <a:lvl3pPr>
              <a:defRPr sz="1800"/>
            </a:lvl3pPr>
            <a:lvl4pPr>
              <a:defRPr sz="1600"/>
            </a:lvl4pPr>
            <a:lvl5pPr>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Slide Number Placeholder 8">
            <a:extLst>
              <a:ext uri="{FF2B5EF4-FFF2-40B4-BE49-F238E27FC236}">
                <a16:creationId xmlns:a16="http://schemas.microsoft.com/office/drawing/2014/main" id="{F91FAFC8-95D4-42F6-A237-AD9B38EF0632}"/>
              </a:ext>
            </a:extLst>
          </p:cNvPr>
          <p:cNvSpPr>
            <a:spLocks noGrp="1"/>
          </p:cNvSpPr>
          <p:nvPr>
            <p:ph type="sldNum" sz="quarter" idx="12"/>
          </p:nvPr>
        </p:nvSpPr>
        <p:spPr/>
        <p:txBody>
          <a:bodyPr/>
          <a:lstStyle/>
          <a:p>
            <a:fld id="{A3D1C70C-36A2-44FC-A083-98959550CFF4}" type="slidenum">
              <a:rPr lang="en-US" smtClean="0"/>
              <a:t>‹#›</a:t>
            </a:fld>
            <a:endParaRPr lang="en-US"/>
          </a:p>
        </p:txBody>
      </p:sp>
    </p:spTree>
    <p:extLst>
      <p:ext uri="{BB962C8B-B14F-4D97-AF65-F5344CB8AC3E}">
        <p14:creationId xmlns:p14="http://schemas.microsoft.com/office/powerpoint/2010/main" val="379909519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Title_Content_tabl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74195A-8207-4653-9618-FEF2DA8A3770}"/>
              </a:ext>
            </a:extLst>
          </p:cNvPr>
          <p:cNvSpPr>
            <a:spLocks noGrp="1"/>
          </p:cNvSpPr>
          <p:nvPr>
            <p:ph type="title"/>
          </p:nvPr>
        </p:nvSpPr>
        <p:spPr/>
        <p:txBody>
          <a:bodyPr/>
          <a:lstStyle/>
          <a:p>
            <a:r>
              <a:rPr lang="en-US"/>
              <a:t>Click to edit Master title style</a:t>
            </a:r>
          </a:p>
        </p:txBody>
      </p:sp>
      <p:sp>
        <p:nvSpPr>
          <p:cNvPr id="6" name="Content Placeholder 5">
            <a:extLst>
              <a:ext uri="{FF2B5EF4-FFF2-40B4-BE49-F238E27FC236}">
                <a16:creationId xmlns:a16="http://schemas.microsoft.com/office/drawing/2014/main" id="{D07E23E6-6A2F-4EBB-BAA3-780723750EAA}"/>
              </a:ext>
            </a:extLst>
          </p:cNvPr>
          <p:cNvSpPr>
            <a:spLocks noGrp="1"/>
          </p:cNvSpPr>
          <p:nvPr>
            <p:ph sz="quarter" idx="11"/>
          </p:nvPr>
        </p:nvSpPr>
        <p:spPr>
          <a:xfrm>
            <a:off x="149319" y="1228725"/>
            <a:ext cx="11839480" cy="671793"/>
          </a:xfrm>
        </p:spPr>
        <p:txBody>
          <a:bodyPr>
            <a:normAutofit/>
          </a:bodyPr>
          <a:lstStyle>
            <a:lvl1pPr marL="0" indent="0">
              <a:buNone/>
              <a:defRPr sz="3200"/>
            </a:lvl1pPr>
          </a:lstStyle>
          <a:p>
            <a:pPr lvl="0"/>
            <a:r>
              <a:rPr lang="en-US"/>
              <a:t>Click to edit Master text styles</a:t>
            </a:r>
          </a:p>
        </p:txBody>
      </p:sp>
      <p:sp>
        <p:nvSpPr>
          <p:cNvPr id="8" name="Table Placeholder 7">
            <a:extLst>
              <a:ext uri="{FF2B5EF4-FFF2-40B4-BE49-F238E27FC236}">
                <a16:creationId xmlns:a16="http://schemas.microsoft.com/office/drawing/2014/main" id="{F2E4A04F-CC4A-4D65-ADD6-100415BF7610}"/>
              </a:ext>
            </a:extLst>
          </p:cNvPr>
          <p:cNvSpPr>
            <a:spLocks noGrp="1"/>
          </p:cNvSpPr>
          <p:nvPr>
            <p:ph type="tbl" sz="quarter" idx="12" hasCustomPrompt="1"/>
          </p:nvPr>
        </p:nvSpPr>
        <p:spPr>
          <a:xfrm>
            <a:off x="149319" y="2073275"/>
            <a:ext cx="11863293" cy="3806825"/>
          </a:xfrm>
        </p:spPr>
        <p:txBody>
          <a:bodyPr/>
          <a:lstStyle>
            <a:lvl1pPr>
              <a:defRPr/>
            </a:lvl1pPr>
          </a:lstStyle>
          <a:p>
            <a:r>
              <a:rPr lang="en-US"/>
              <a:t>Table</a:t>
            </a:r>
          </a:p>
        </p:txBody>
      </p:sp>
      <p:sp>
        <p:nvSpPr>
          <p:cNvPr id="3" name="Slide Number Placeholder 2">
            <a:extLst>
              <a:ext uri="{FF2B5EF4-FFF2-40B4-BE49-F238E27FC236}">
                <a16:creationId xmlns:a16="http://schemas.microsoft.com/office/drawing/2014/main" id="{1C79865C-D298-48FE-A461-FAEF3874AA84}"/>
              </a:ext>
            </a:extLst>
          </p:cNvPr>
          <p:cNvSpPr>
            <a:spLocks noGrp="1"/>
          </p:cNvSpPr>
          <p:nvPr>
            <p:ph type="sldNum" sz="quarter" idx="10"/>
          </p:nvPr>
        </p:nvSpPr>
        <p:spPr/>
        <p:txBody>
          <a:bodyPr/>
          <a:lstStyle/>
          <a:p>
            <a:fld id="{A3D1C70C-36A2-44FC-A083-98959550CFF4}" type="slidenum">
              <a:rPr lang="en-US" smtClean="0"/>
              <a:pPr/>
              <a:t>‹#›</a:t>
            </a:fld>
            <a:endParaRPr lang="en-US"/>
          </a:p>
        </p:txBody>
      </p:sp>
    </p:spTree>
    <p:extLst>
      <p:ext uri="{BB962C8B-B14F-4D97-AF65-F5344CB8AC3E}">
        <p14:creationId xmlns:p14="http://schemas.microsoft.com/office/powerpoint/2010/main" val="3554660207"/>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Title_Graph">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89AEFE-FC93-4AF4-AA60-69D74CEA92CF}"/>
              </a:ext>
            </a:extLst>
          </p:cNvPr>
          <p:cNvSpPr>
            <a:spLocks noGrp="1"/>
          </p:cNvSpPr>
          <p:nvPr>
            <p:ph type="title"/>
          </p:nvPr>
        </p:nvSpPr>
        <p:spPr/>
        <p:txBody>
          <a:bodyPr/>
          <a:lstStyle/>
          <a:p>
            <a:r>
              <a:rPr lang="en-US"/>
              <a:t>Click to edit Master title style</a:t>
            </a:r>
          </a:p>
        </p:txBody>
      </p:sp>
      <p:sp>
        <p:nvSpPr>
          <p:cNvPr id="4" name="Graph Placeholder">
            <a:extLst>
              <a:ext uri="{FF2B5EF4-FFF2-40B4-BE49-F238E27FC236}">
                <a16:creationId xmlns:a16="http://schemas.microsoft.com/office/drawing/2014/main" id="{77EA46B5-DFD9-4CBD-916B-41252B3634A1}"/>
              </a:ext>
            </a:extLst>
          </p:cNvPr>
          <p:cNvSpPr>
            <a:spLocks noGrp="1"/>
          </p:cNvSpPr>
          <p:nvPr>
            <p:ph type="chart" sz="quarter" idx="13"/>
          </p:nvPr>
        </p:nvSpPr>
        <p:spPr>
          <a:xfrm>
            <a:off x="143219" y="1277938"/>
            <a:ext cx="11864631" cy="4682187"/>
          </a:xfrm>
        </p:spPr>
        <p:txBody>
          <a:bodyPr/>
          <a:lstStyle/>
          <a:p>
            <a:r>
              <a:rPr lang="en-US"/>
              <a:t>Click icon to add chart</a:t>
            </a:r>
          </a:p>
        </p:txBody>
      </p:sp>
      <p:sp>
        <p:nvSpPr>
          <p:cNvPr id="5" name="Slide Number Placeholder 4">
            <a:extLst>
              <a:ext uri="{FF2B5EF4-FFF2-40B4-BE49-F238E27FC236}">
                <a16:creationId xmlns:a16="http://schemas.microsoft.com/office/drawing/2014/main" id="{A65DF3EB-641B-4E11-8A18-AB00ABB1C4B3}"/>
              </a:ext>
            </a:extLst>
          </p:cNvPr>
          <p:cNvSpPr>
            <a:spLocks noGrp="1"/>
          </p:cNvSpPr>
          <p:nvPr>
            <p:ph type="sldNum" sz="quarter" idx="12"/>
          </p:nvPr>
        </p:nvSpPr>
        <p:spPr/>
        <p:txBody>
          <a:bodyPr/>
          <a:lstStyle/>
          <a:p>
            <a:fld id="{A3D1C70C-36A2-44FC-A083-98959550CFF4}" type="slidenum">
              <a:rPr lang="en-US" smtClean="0"/>
              <a:t>‹#›</a:t>
            </a:fld>
            <a:endParaRPr lang="en-US"/>
          </a:p>
        </p:txBody>
      </p:sp>
    </p:spTree>
    <p:extLst>
      <p:ext uri="{BB962C8B-B14F-4D97-AF65-F5344CB8AC3E}">
        <p14:creationId xmlns:p14="http://schemas.microsoft.com/office/powerpoint/2010/main" val="97419351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Title_Imag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89AEFE-FC93-4AF4-AA60-69D74CEA92CF}"/>
              </a:ext>
            </a:extLst>
          </p:cNvPr>
          <p:cNvSpPr>
            <a:spLocks noGrp="1"/>
          </p:cNvSpPr>
          <p:nvPr>
            <p:ph type="title"/>
          </p:nvPr>
        </p:nvSpPr>
        <p:spPr/>
        <p:txBody>
          <a:bodyPr/>
          <a:lstStyle/>
          <a:p>
            <a:r>
              <a:rPr lang="en-US"/>
              <a:t>Click to edit Master title style</a:t>
            </a:r>
          </a:p>
        </p:txBody>
      </p:sp>
      <p:sp>
        <p:nvSpPr>
          <p:cNvPr id="6" name="Picture Placeholder">
            <a:extLst>
              <a:ext uri="{FF2B5EF4-FFF2-40B4-BE49-F238E27FC236}">
                <a16:creationId xmlns:a16="http://schemas.microsoft.com/office/drawing/2014/main" id="{8EB81FAF-D709-4158-AB3A-6470D4C7F238}"/>
              </a:ext>
            </a:extLst>
          </p:cNvPr>
          <p:cNvSpPr>
            <a:spLocks noGrp="1"/>
          </p:cNvSpPr>
          <p:nvPr>
            <p:ph type="pic" sz="quarter" idx="13"/>
          </p:nvPr>
        </p:nvSpPr>
        <p:spPr>
          <a:xfrm>
            <a:off x="594912" y="1520826"/>
            <a:ext cx="10642294" cy="4384216"/>
          </a:xfrm>
        </p:spPr>
        <p:txBody>
          <a:bodyPr/>
          <a:lstStyle/>
          <a:p>
            <a:r>
              <a:rPr lang="en-US"/>
              <a:t>Click icon to add picture</a:t>
            </a:r>
          </a:p>
        </p:txBody>
      </p:sp>
      <p:sp>
        <p:nvSpPr>
          <p:cNvPr id="5" name="Slide Number Placeholder 4">
            <a:extLst>
              <a:ext uri="{FF2B5EF4-FFF2-40B4-BE49-F238E27FC236}">
                <a16:creationId xmlns:a16="http://schemas.microsoft.com/office/drawing/2014/main" id="{A65DF3EB-641B-4E11-8A18-AB00ABB1C4B3}"/>
              </a:ext>
            </a:extLst>
          </p:cNvPr>
          <p:cNvSpPr>
            <a:spLocks noGrp="1"/>
          </p:cNvSpPr>
          <p:nvPr>
            <p:ph type="sldNum" sz="quarter" idx="12"/>
          </p:nvPr>
        </p:nvSpPr>
        <p:spPr/>
        <p:txBody>
          <a:bodyPr/>
          <a:lstStyle/>
          <a:p>
            <a:fld id="{A3D1C70C-36A2-44FC-A083-98959550CFF4}" type="slidenum">
              <a:rPr lang="en-US" smtClean="0"/>
              <a:t>‹#›</a:t>
            </a:fld>
            <a:endParaRPr lang="en-US"/>
          </a:p>
        </p:txBody>
      </p:sp>
    </p:spTree>
    <p:extLst>
      <p:ext uri="{BB962C8B-B14F-4D97-AF65-F5344CB8AC3E}">
        <p14:creationId xmlns:p14="http://schemas.microsoft.com/office/powerpoint/2010/main" val="4159390808"/>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Text_Picture_Vertical">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6EFF54-08E1-4BFC-BDFD-CD90649E10B5}"/>
              </a:ext>
            </a:extLst>
          </p:cNvPr>
          <p:cNvSpPr>
            <a:spLocks noGrp="1"/>
          </p:cNvSpPr>
          <p:nvPr>
            <p:ph type="title"/>
          </p:nvPr>
        </p:nvSpPr>
        <p:spPr>
          <a:xfrm>
            <a:off x="1250951" y="195934"/>
            <a:ext cx="10102849" cy="962407"/>
          </a:xfrm>
        </p:spPr>
        <p:txBody>
          <a:bodyPr anchor="b"/>
          <a:lstStyle>
            <a:lvl1pPr>
              <a:defRPr sz="5000"/>
            </a:lvl1pPr>
          </a:lstStyle>
          <a:p>
            <a:r>
              <a:rPr lang="en-US"/>
              <a:t>Click to edit Master title style</a:t>
            </a:r>
          </a:p>
        </p:txBody>
      </p:sp>
      <p:sp>
        <p:nvSpPr>
          <p:cNvPr id="6" name="Text Placeholder 5">
            <a:extLst>
              <a:ext uri="{FF2B5EF4-FFF2-40B4-BE49-F238E27FC236}">
                <a16:creationId xmlns:a16="http://schemas.microsoft.com/office/drawing/2014/main" id="{D61273DB-711C-4569-B5D6-110AE7AF38FD}"/>
              </a:ext>
            </a:extLst>
          </p:cNvPr>
          <p:cNvSpPr>
            <a:spLocks noGrp="1"/>
          </p:cNvSpPr>
          <p:nvPr>
            <p:ph type="body" sz="quarter" idx="13"/>
          </p:nvPr>
        </p:nvSpPr>
        <p:spPr>
          <a:xfrm>
            <a:off x="165100" y="1277651"/>
            <a:ext cx="11853863" cy="765753"/>
          </a:xfrm>
        </p:spPr>
        <p:txBody>
          <a:bodyPr/>
          <a:lstStyle>
            <a:lvl1pPr>
              <a:defRPr sz="3600"/>
            </a:lvl1pPr>
            <a:lvl2pPr>
              <a:defRPr sz="3200"/>
            </a:lvl2pPr>
            <a:lvl3pPr>
              <a:defRPr sz="2800"/>
            </a:lvl3pPr>
            <a:lvl4pPr>
              <a:defRPr sz="2400"/>
            </a:lvl4pPr>
            <a:lvl5pPr>
              <a:defRPr sz="2400"/>
            </a:lvl5pPr>
          </a:lstStyle>
          <a:p>
            <a:pPr lvl="0"/>
            <a:r>
              <a:rPr lang="en-US"/>
              <a:t>Click to edit Master text styles</a:t>
            </a:r>
          </a:p>
          <a:p>
            <a:pPr lvl="1"/>
            <a:r>
              <a:rPr lang="en-US"/>
              <a:t>Second level</a:t>
            </a:r>
          </a:p>
        </p:txBody>
      </p:sp>
      <p:sp>
        <p:nvSpPr>
          <p:cNvPr id="3" name="Picture Placeholder 1">
            <a:extLst>
              <a:ext uri="{FF2B5EF4-FFF2-40B4-BE49-F238E27FC236}">
                <a16:creationId xmlns:a16="http://schemas.microsoft.com/office/drawing/2014/main" id="{EEE87F8B-8AA8-49AF-8B4D-9363E1958622}"/>
              </a:ext>
            </a:extLst>
          </p:cNvPr>
          <p:cNvSpPr>
            <a:spLocks noGrp="1"/>
          </p:cNvSpPr>
          <p:nvPr>
            <p:ph type="pic" idx="1"/>
          </p:nvPr>
        </p:nvSpPr>
        <p:spPr>
          <a:xfrm>
            <a:off x="1175657" y="2341622"/>
            <a:ext cx="10255262" cy="3617357"/>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7" name="Slide Number Placeholder 6">
            <a:extLst>
              <a:ext uri="{FF2B5EF4-FFF2-40B4-BE49-F238E27FC236}">
                <a16:creationId xmlns:a16="http://schemas.microsoft.com/office/drawing/2014/main" id="{78C584C0-6D73-4AC0-9B07-6A274D7AAD57}"/>
              </a:ext>
            </a:extLst>
          </p:cNvPr>
          <p:cNvSpPr>
            <a:spLocks noGrp="1"/>
          </p:cNvSpPr>
          <p:nvPr>
            <p:ph type="sldNum" sz="quarter" idx="12"/>
          </p:nvPr>
        </p:nvSpPr>
        <p:spPr/>
        <p:txBody>
          <a:bodyPr/>
          <a:lstStyle/>
          <a:p>
            <a:fld id="{A3D1C70C-36A2-44FC-A083-98959550CFF4}" type="slidenum">
              <a:rPr lang="en-US" smtClean="0"/>
              <a:t>‹#›</a:t>
            </a:fld>
            <a:endParaRPr lang="en-US"/>
          </a:p>
        </p:txBody>
      </p:sp>
    </p:spTree>
    <p:extLst>
      <p:ext uri="{BB962C8B-B14F-4D97-AF65-F5344CB8AC3E}">
        <p14:creationId xmlns:p14="http://schemas.microsoft.com/office/powerpoint/2010/main" val="2340792628"/>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Image_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89AEFE-FC93-4AF4-AA60-69D74CEA92CF}"/>
              </a:ext>
            </a:extLst>
          </p:cNvPr>
          <p:cNvSpPr>
            <a:spLocks noGrp="1"/>
          </p:cNvSpPr>
          <p:nvPr>
            <p:ph type="title"/>
          </p:nvPr>
        </p:nvSpPr>
        <p:spPr/>
        <p:txBody>
          <a:bodyPr/>
          <a:lstStyle/>
          <a:p>
            <a:r>
              <a:rPr lang="en-US"/>
              <a:t>Click to edit Master title style</a:t>
            </a:r>
          </a:p>
        </p:txBody>
      </p:sp>
      <p:sp>
        <p:nvSpPr>
          <p:cNvPr id="6" name="Picture Placeholder">
            <a:extLst>
              <a:ext uri="{FF2B5EF4-FFF2-40B4-BE49-F238E27FC236}">
                <a16:creationId xmlns:a16="http://schemas.microsoft.com/office/drawing/2014/main" id="{8EB81FAF-D709-4158-AB3A-6470D4C7F238}"/>
              </a:ext>
            </a:extLst>
          </p:cNvPr>
          <p:cNvSpPr>
            <a:spLocks noGrp="1"/>
          </p:cNvSpPr>
          <p:nvPr>
            <p:ph type="pic" sz="quarter" idx="13"/>
          </p:nvPr>
        </p:nvSpPr>
        <p:spPr>
          <a:xfrm>
            <a:off x="1430460" y="1520826"/>
            <a:ext cx="9808557" cy="3687782"/>
          </a:xfrm>
        </p:spPr>
        <p:txBody>
          <a:bodyPr/>
          <a:lstStyle/>
          <a:p>
            <a:r>
              <a:rPr lang="en-US"/>
              <a:t>Click icon to add picture</a:t>
            </a:r>
          </a:p>
        </p:txBody>
      </p:sp>
      <p:sp>
        <p:nvSpPr>
          <p:cNvPr id="7" name="Text Placeholder 5">
            <a:extLst>
              <a:ext uri="{FF2B5EF4-FFF2-40B4-BE49-F238E27FC236}">
                <a16:creationId xmlns:a16="http://schemas.microsoft.com/office/drawing/2014/main" id="{7D6D3F22-3F6B-483B-8748-C40C664682D6}"/>
              </a:ext>
            </a:extLst>
          </p:cNvPr>
          <p:cNvSpPr>
            <a:spLocks noGrp="1"/>
          </p:cNvSpPr>
          <p:nvPr>
            <p:ph type="body" sz="quarter" idx="14" hasCustomPrompt="1"/>
          </p:nvPr>
        </p:nvSpPr>
        <p:spPr>
          <a:xfrm>
            <a:off x="1430460" y="5457471"/>
            <a:ext cx="9808556" cy="550863"/>
          </a:xfrm>
        </p:spPr>
        <p:txBody>
          <a:bodyPr rIns="91440">
            <a:noAutofit/>
          </a:bodyPr>
          <a:lstStyle>
            <a:lvl1pPr marL="0" indent="0">
              <a:buNone/>
              <a:defRPr sz="2000"/>
            </a:lvl1pPr>
          </a:lstStyle>
          <a:p>
            <a:pPr lvl="0"/>
            <a:r>
              <a:rPr lang="en-US"/>
              <a:t>Enter source/citation</a:t>
            </a:r>
          </a:p>
        </p:txBody>
      </p:sp>
      <p:sp>
        <p:nvSpPr>
          <p:cNvPr id="5" name="Slide Number Placeholder 4">
            <a:extLst>
              <a:ext uri="{FF2B5EF4-FFF2-40B4-BE49-F238E27FC236}">
                <a16:creationId xmlns:a16="http://schemas.microsoft.com/office/drawing/2014/main" id="{A65DF3EB-641B-4E11-8A18-AB00ABB1C4B3}"/>
              </a:ext>
            </a:extLst>
          </p:cNvPr>
          <p:cNvSpPr>
            <a:spLocks noGrp="1"/>
          </p:cNvSpPr>
          <p:nvPr>
            <p:ph type="sldNum" sz="quarter" idx="12"/>
          </p:nvPr>
        </p:nvSpPr>
        <p:spPr/>
        <p:txBody>
          <a:bodyPr/>
          <a:lstStyle/>
          <a:p>
            <a:fld id="{A3D1C70C-36A2-44FC-A083-98959550CFF4}" type="slidenum">
              <a:rPr lang="en-US" smtClean="0"/>
              <a:t>‹#›</a:t>
            </a:fld>
            <a:endParaRPr lang="en-US"/>
          </a:p>
        </p:txBody>
      </p:sp>
    </p:spTree>
    <p:extLst>
      <p:ext uri="{BB962C8B-B14F-4D97-AF65-F5344CB8AC3E}">
        <p14:creationId xmlns:p14="http://schemas.microsoft.com/office/powerpoint/2010/main" val="44068609"/>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picTx" preserve="1">
  <p:cSld name="Picture with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6EFF54-08E1-4BFC-BDFD-CD90649E10B5}"/>
              </a:ext>
            </a:extLst>
          </p:cNvPr>
          <p:cNvSpPr>
            <a:spLocks noGrp="1"/>
          </p:cNvSpPr>
          <p:nvPr>
            <p:ph type="title"/>
          </p:nvPr>
        </p:nvSpPr>
        <p:spPr>
          <a:xfrm>
            <a:off x="1250951" y="195934"/>
            <a:ext cx="10102849" cy="962407"/>
          </a:xfrm>
        </p:spPr>
        <p:txBody>
          <a:bodyPr anchor="b"/>
          <a:lstStyle>
            <a:lvl1pPr>
              <a:defRPr sz="5000"/>
            </a:lvl1pPr>
          </a:lstStyle>
          <a:p>
            <a:r>
              <a:rPr lang="en-US"/>
              <a:t>Click to edit Master title style</a:t>
            </a:r>
          </a:p>
        </p:txBody>
      </p:sp>
      <p:sp>
        <p:nvSpPr>
          <p:cNvPr id="3" name="Picture Placeholder 1">
            <a:extLst>
              <a:ext uri="{FF2B5EF4-FFF2-40B4-BE49-F238E27FC236}">
                <a16:creationId xmlns:a16="http://schemas.microsoft.com/office/drawing/2014/main" id="{EEE87F8B-8AA8-49AF-8B4D-9363E1958622}"/>
              </a:ext>
            </a:extLst>
          </p:cNvPr>
          <p:cNvSpPr>
            <a:spLocks noGrp="1"/>
          </p:cNvSpPr>
          <p:nvPr>
            <p:ph type="pic" idx="1"/>
          </p:nvPr>
        </p:nvSpPr>
        <p:spPr>
          <a:xfrm>
            <a:off x="165254" y="1226582"/>
            <a:ext cx="5563517" cy="4689476"/>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1">
            <a:extLst>
              <a:ext uri="{FF2B5EF4-FFF2-40B4-BE49-F238E27FC236}">
                <a16:creationId xmlns:a16="http://schemas.microsoft.com/office/drawing/2014/main" id="{78BB418D-9BD3-4031-AC15-403BABC477DA}"/>
              </a:ext>
            </a:extLst>
          </p:cNvPr>
          <p:cNvSpPr>
            <a:spLocks noGrp="1"/>
          </p:cNvSpPr>
          <p:nvPr>
            <p:ph type="body" sz="half" idx="2"/>
          </p:nvPr>
        </p:nvSpPr>
        <p:spPr>
          <a:xfrm>
            <a:off x="6096000" y="1226581"/>
            <a:ext cx="5930746" cy="4689475"/>
          </a:xfrm>
        </p:spPr>
        <p:txBody>
          <a:bodyPr>
            <a:normAutofit/>
          </a:bodyPr>
          <a:lstStyle>
            <a:lvl1pPr marL="0" indent="0">
              <a:buNone/>
              <a:defRPr sz="2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7" name="Slide Number Placeholder 6">
            <a:extLst>
              <a:ext uri="{FF2B5EF4-FFF2-40B4-BE49-F238E27FC236}">
                <a16:creationId xmlns:a16="http://schemas.microsoft.com/office/drawing/2014/main" id="{78C584C0-6D73-4AC0-9B07-6A274D7AAD57}"/>
              </a:ext>
            </a:extLst>
          </p:cNvPr>
          <p:cNvSpPr>
            <a:spLocks noGrp="1"/>
          </p:cNvSpPr>
          <p:nvPr>
            <p:ph type="sldNum" sz="quarter" idx="12"/>
          </p:nvPr>
        </p:nvSpPr>
        <p:spPr/>
        <p:txBody>
          <a:bodyPr/>
          <a:lstStyle/>
          <a:p>
            <a:fld id="{A3D1C70C-36A2-44FC-A083-98959550CFF4}" type="slidenum">
              <a:rPr lang="en-US" smtClean="0"/>
              <a:t>‹#›</a:t>
            </a:fld>
            <a:endParaRPr lang="en-US"/>
          </a:p>
        </p:txBody>
      </p:sp>
    </p:spTree>
    <p:extLst>
      <p:ext uri="{BB962C8B-B14F-4D97-AF65-F5344CB8AC3E}">
        <p14:creationId xmlns:p14="http://schemas.microsoft.com/office/powerpoint/2010/main" val="344498718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Two_Content_Subtitle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19DD0B-203A-49C4-9F48-8D711C6D1ED8}"/>
              </a:ext>
            </a:extLst>
          </p:cNvPr>
          <p:cNvSpPr>
            <a:spLocks noGrp="1"/>
          </p:cNvSpPr>
          <p:nvPr>
            <p:ph type="title"/>
          </p:nvPr>
        </p:nvSpPr>
        <p:spPr/>
        <p:txBody>
          <a:bodyPr/>
          <a:lstStyle/>
          <a:p>
            <a:r>
              <a:rPr lang="en-US"/>
              <a:t>Click to edit Master title style</a:t>
            </a:r>
          </a:p>
        </p:txBody>
      </p:sp>
      <p:sp>
        <p:nvSpPr>
          <p:cNvPr id="7" name="Subtitle 1">
            <a:extLst>
              <a:ext uri="{FF2B5EF4-FFF2-40B4-BE49-F238E27FC236}">
                <a16:creationId xmlns:a16="http://schemas.microsoft.com/office/drawing/2014/main" id="{FE7420B2-557E-48EE-B2B6-06D64A51825A}"/>
              </a:ext>
            </a:extLst>
          </p:cNvPr>
          <p:cNvSpPr>
            <a:spLocks noGrp="1"/>
          </p:cNvSpPr>
          <p:nvPr>
            <p:ph type="body" idx="14"/>
          </p:nvPr>
        </p:nvSpPr>
        <p:spPr>
          <a:xfrm>
            <a:off x="146291" y="1138548"/>
            <a:ext cx="11890271" cy="823912"/>
          </a:xfrm>
        </p:spPr>
        <p:txBody>
          <a:bodyPr anchor="b">
            <a:noAutofit/>
          </a:bodyPr>
          <a:lstStyle>
            <a:lvl1pPr marL="0" indent="0">
              <a:buNone/>
              <a:defRPr sz="2800" b="1">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3" name="Content Placeholder 1">
            <a:extLst>
              <a:ext uri="{FF2B5EF4-FFF2-40B4-BE49-F238E27FC236}">
                <a16:creationId xmlns:a16="http://schemas.microsoft.com/office/drawing/2014/main" id="{257493FF-CD20-4B73-9767-F1B99F11BE08}"/>
              </a:ext>
            </a:extLst>
          </p:cNvPr>
          <p:cNvSpPr>
            <a:spLocks noGrp="1"/>
          </p:cNvSpPr>
          <p:nvPr>
            <p:ph idx="1"/>
          </p:nvPr>
        </p:nvSpPr>
        <p:spPr>
          <a:xfrm>
            <a:off x="146292" y="1962460"/>
            <a:ext cx="11890272" cy="1433759"/>
          </a:xfrm>
        </p:spPr>
        <p:txBody>
          <a:bodyPr rIns="91440">
            <a:noAutofit/>
          </a:bodyPr>
          <a:lstStyle>
            <a:lvl1pPr>
              <a:defRPr sz="2400"/>
            </a:lvl1pPr>
            <a:lvl2pPr>
              <a:defRPr sz="2000"/>
            </a:lvl2pPr>
            <a:lvl3pPr>
              <a:defRPr sz="1800"/>
            </a:lvl3pPr>
            <a:lvl4pPr>
              <a:defRPr sz="2000"/>
            </a:lvl4pPr>
            <a:lvl5pPr>
              <a:defRPr sz="2000"/>
            </a:lvl5pPr>
          </a:lstStyle>
          <a:p>
            <a:pPr lvl="0"/>
            <a:r>
              <a:rPr lang="en-US"/>
              <a:t>Click to edit Master text styles</a:t>
            </a:r>
          </a:p>
          <a:p>
            <a:pPr lvl="1"/>
            <a:r>
              <a:rPr lang="en-US"/>
              <a:t>Second level</a:t>
            </a:r>
          </a:p>
          <a:p>
            <a:pPr lvl="2"/>
            <a:r>
              <a:rPr lang="en-US"/>
              <a:t>Third level</a:t>
            </a:r>
          </a:p>
        </p:txBody>
      </p:sp>
      <p:sp>
        <p:nvSpPr>
          <p:cNvPr id="8" name="Subtitle 2">
            <a:extLst>
              <a:ext uri="{FF2B5EF4-FFF2-40B4-BE49-F238E27FC236}">
                <a16:creationId xmlns:a16="http://schemas.microsoft.com/office/drawing/2014/main" id="{38B7E127-F1D4-487E-A15F-845BF8F6D645}"/>
              </a:ext>
            </a:extLst>
          </p:cNvPr>
          <p:cNvSpPr>
            <a:spLocks noGrp="1"/>
          </p:cNvSpPr>
          <p:nvPr>
            <p:ph type="body" idx="15"/>
          </p:nvPr>
        </p:nvSpPr>
        <p:spPr>
          <a:xfrm>
            <a:off x="146290" y="3603812"/>
            <a:ext cx="11890271" cy="823912"/>
          </a:xfrm>
        </p:spPr>
        <p:txBody>
          <a:bodyPr anchor="b">
            <a:noAutofit/>
          </a:bodyPr>
          <a:lstStyle>
            <a:lvl1pPr marL="0" indent="0">
              <a:buNone/>
              <a:defRPr sz="2800" b="1">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5" name="Content Placeholder 2">
            <a:extLst>
              <a:ext uri="{FF2B5EF4-FFF2-40B4-BE49-F238E27FC236}">
                <a16:creationId xmlns:a16="http://schemas.microsoft.com/office/drawing/2014/main" id="{78EA82EE-04AA-4E18-9C5B-623D41A88E2B}"/>
              </a:ext>
            </a:extLst>
          </p:cNvPr>
          <p:cNvSpPr>
            <a:spLocks noGrp="1"/>
          </p:cNvSpPr>
          <p:nvPr>
            <p:ph idx="13"/>
          </p:nvPr>
        </p:nvSpPr>
        <p:spPr>
          <a:xfrm>
            <a:off x="155436" y="4439797"/>
            <a:ext cx="11890272" cy="1522429"/>
          </a:xfrm>
        </p:spPr>
        <p:txBody>
          <a:bodyPr rIns="91440">
            <a:noAutofit/>
          </a:bodyPr>
          <a:lstStyle>
            <a:lvl1pPr>
              <a:defRPr sz="2400"/>
            </a:lvl1pPr>
            <a:lvl2pPr>
              <a:defRPr sz="2000"/>
            </a:lvl2pPr>
            <a:lvl3pPr>
              <a:defRPr sz="1800"/>
            </a:lvl3pPr>
            <a:lvl4pPr>
              <a:defRPr sz="2000"/>
            </a:lvl4pPr>
            <a:lvl5pPr>
              <a:defRPr sz="2000"/>
            </a:lvl5pPr>
          </a:lstStyle>
          <a:p>
            <a:pPr lvl="0"/>
            <a:r>
              <a:rPr lang="en-US"/>
              <a:t>Click to edit Master text styles</a:t>
            </a:r>
          </a:p>
          <a:p>
            <a:pPr lvl="1"/>
            <a:r>
              <a:rPr lang="en-US"/>
              <a:t>Second level</a:t>
            </a:r>
          </a:p>
          <a:p>
            <a:pPr lvl="2"/>
            <a:r>
              <a:rPr lang="en-US"/>
              <a:t>Third level</a:t>
            </a:r>
          </a:p>
        </p:txBody>
      </p:sp>
      <p:sp>
        <p:nvSpPr>
          <p:cNvPr id="6" name="Slide Number Placeholder 5">
            <a:extLst>
              <a:ext uri="{FF2B5EF4-FFF2-40B4-BE49-F238E27FC236}">
                <a16:creationId xmlns:a16="http://schemas.microsoft.com/office/drawing/2014/main" id="{2339DFE4-2DF1-4F25-B907-12A180D6D3B4}"/>
              </a:ext>
            </a:extLst>
          </p:cNvPr>
          <p:cNvSpPr>
            <a:spLocks noGrp="1"/>
          </p:cNvSpPr>
          <p:nvPr>
            <p:ph type="sldNum" sz="quarter" idx="12"/>
          </p:nvPr>
        </p:nvSpPr>
        <p:spPr/>
        <p:txBody>
          <a:bodyPr/>
          <a:lstStyle/>
          <a:p>
            <a:fld id="{A3D1C70C-36A2-44FC-A083-98959550CFF4}" type="slidenum">
              <a:rPr lang="en-US" smtClean="0"/>
              <a:t>‹#›</a:t>
            </a:fld>
            <a:endParaRPr lang="en-US"/>
          </a:p>
        </p:txBody>
      </p:sp>
    </p:spTree>
    <p:extLst>
      <p:ext uri="{BB962C8B-B14F-4D97-AF65-F5344CB8AC3E}">
        <p14:creationId xmlns:p14="http://schemas.microsoft.com/office/powerpoint/2010/main" val="3217046609"/>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Picture_caption_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6EFF54-08E1-4BFC-BDFD-CD90649E10B5}"/>
              </a:ext>
            </a:extLst>
          </p:cNvPr>
          <p:cNvSpPr>
            <a:spLocks noGrp="1"/>
          </p:cNvSpPr>
          <p:nvPr>
            <p:ph type="title"/>
          </p:nvPr>
        </p:nvSpPr>
        <p:spPr>
          <a:xfrm>
            <a:off x="1250951" y="195934"/>
            <a:ext cx="10102849" cy="962407"/>
          </a:xfrm>
        </p:spPr>
        <p:txBody>
          <a:bodyPr anchor="b"/>
          <a:lstStyle>
            <a:lvl1pPr>
              <a:defRPr sz="5000"/>
            </a:lvl1pPr>
          </a:lstStyle>
          <a:p>
            <a:r>
              <a:rPr lang="en-US"/>
              <a:t>Click to edit Master title style</a:t>
            </a:r>
          </a:p>
        </p:txBody>
      </p:sp>
      <p:sp>
        <p:nvSpPr>
          <p:cNvPr id="3" name="Picture Placeholder 1">
            <a:extLst>
              <a:ext uri="{FF2B5EF4-FFF2-40B4-BE49-F238E27FC236}">
                <a16:creationId xmlns:a16="http://schemas.microsoft.com/office/drawing/2014/main" id="{EEE87F8B-8AA8-49AF-8B4D-9363E1958622}"/>
              </a:ext>
            </a:extLst>
          </p:cNvPr>
          <p:cNvSpPr>
            <a:spLocks noGrp="1"/>
          </p:cNvSpPr>
          <p:nvPr>
            <p:ph type="pic" idx="1"/>
          </p:nvPr>
        </p:nvSpPr>
        <p:spPr>
          <a:xfrm>
            <a:off x="165254" y="1226582"/>
            <a:ext cx="5563517" cy="4157181"/>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6" name="Text Placeholder 5">
            <a:extLst>
              <a:ext uri="{FF2B5EF4-FFF2-40B4-BE49-F238E27FC236}">
                <a16:creationId xmlns:a16="http://schemas.microsoft.com/office/drawing/2014/main" id="{5BDDE2DB-6549-448D-B8B8-EC5750411848}"/>
              </a:ext>
            </a:extLst>
          </p:cNvPr>
          <p:cNvSpPr>
            <a:spLocks noGrp="1"/>
          </p:cNvSpPr>
          <p:nvPr>
            <p:ph type="body" sz="quarter" idx="13" hasCustomPrompt="1"/>
          </p:nvPr>
        </p:nvSpPr>
        <p:spPr>
          <a:xfrm>
            <a:off x="165100" y="5457825"/>
            <a:ext cx="5564188" cy="550863"/>
          </a:xfrm>
        </p:spPr>
        <p:txBody>
          <a:bodyPr rIns="91440">
            <a:noAutofit/>
          </a:bodyPr>
          <a:lstStyle>
            <a:lvl1pPr marL="0" indent="0">
              <a:buNone/>
              <a:defRPr sz="1600"/>
            </a:lvl1pPr>
          </a:lstStyle>
          <a:p>
            <a:pPr lvl="0"/>
            <a:r>
              <a:rPr lang="en-US"/>
              <a:t>Enter source/citation</a:t>
            </a:r>
          </a:p>
        </p:txBody>
      </p:sp>
      <p:sp>
        <p:nvSpPr>
          <p:cNvPr id="4" name="Text Placeholder 1">
            <a:extLst>
              <a:ext uri="{FF2B5EF4-FFF2-40B4-BE49-F238E27FC236}">
                <a16:creationId xmlns:a16="http://schemas.microsoft.com/office/drawing/2014/main" id="{78BB418D-9BD3-4031-AC15-403BABC477DA}"/>
              </a:ext>
            </a:extLst>
          </p:cNvPr>
          <p:cNvSpPr>
            <a:spLocks noGrp="1"/>
          </p:cNvSpPr>
          <p:nvPr>
            <p:ph type="body" sz="half" idx="2"/>
          </p:nvPr>
        </p:nvSpPr>
        <p:spPr>
          <a:xfrm>
            <a:off x="6096000" y="1226581"/>
            <a:ext cx="5930746" cy="4689475"/>
          </a:xfrm>
        </p:spPr>
        <p:txBody>
          <a:bodyPr>
            <a:normAutofit/>
          </a:bodyPr>
          <a:lstStyle>
            <a:lvl1pPr marL="0" indent="0">
              <a:buNone/>
              <a:defRPr sz="2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7" name="Slide Number Placeholder 6">
            <a:extLst>
              <a:ext uri="{FF2B5EF4-FFF2-40B4-BE49-F238E27FC236}">
                <a16:creationId xmlns:a16="http://schemas.microsoft.com/office/drawing/2014/main" id="{78C584C0-6D73-4AC0-9B07-6A274D7AAD57}"/>
              </a:ext>
            </a:extLst>
          </p:cNvPr>
          <p:cNvSpPr>
            <a:spLocks noGrp="1"/>
          </p:cNvSpPr>
          <p:nvPr>
            <p:ph type="sldNum" sz="quarter" idx="12"/>
          </p:nvPr>
        </p:nvSpPr>
        <p:spPr/>
        <p:txBody>
          <a:bodyPr/>
          <a:lstStyle/>
          <a:p>
            <a:fld id="{A3D1C70C-36A2-44FC-A083-98959550CFF4}" type="slidenum">
              <a:rPr lang="en-US" smtClean="0"/>
              <a:t>‹#›</a:t>
            </a:fld>
            <a:endParaRPr lang="en-US"/>
          </a:p>
        </p:txBody>
      </p:sp>
    </p:spTree>
    <p:extLst>
      <p:ext uri="{BB962C8B-B14F-4D97-AF65-F5344CB8AC3E}">
        <p14:creationId xmlns:p14="http://schemas.microsoft.com/office/powerpoint/2010/main" val="2279034874"/>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Thank_You">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19DD0B-203A-49C4-9F48-8D711C6D1ED8}"/>
              </a:ext>
            </a:extLst>
          </p:cNvPr>
          <p:cNvSpPr>
            <a:spLocks noGrp="1"/>
          </p:cNvSpPr>
          <p:nvPr>
            <p:ph type="title"/>
          </p:nvPr>
        </p:nvSpPr>
        <p:spPr/>
        <p:txBody>
          <a:bodyPr/>
          <a:lstStyle/>
          <a:p>
            <a:r>
              <a:rPr lang="en-US"/>
              <a:t>Click to edit Master title style</a:t>
            </a:r>
          </a:p>
        </p:txBody>
      </p:sp>
      <p:sp>
        <p:nvSpPr>
          <p:cNvPr id="3" name="website">
            <a:extLst>
              <a:ext uri="{FF2B5EF4-FFF2-40B4-BE49-F238E27FC236}">
                <a16:creationId xmlns:a16="http://schemas.microsoft.com/office/drawing/2014/main" id="{257493FF-CD20-4B73-9767-F1B99F11BE08}"/>
              </a:ext>
            </a:extLst>
          </p:cNvPr>
          <p:cNvSpPr>
            <a:spLocks noGrp="1"/>
          </p:cNvSpPr>
          <p:nvPr>
            <p:ph idx="1" hasCustomPrompt="1"/>
          </p:nvPr>
        </p:nvSpPr>
        <p:spPr>
          <a:xfrm>
            <a:off x="0" y="1256859"/>
            <a:ext cx="12192000" cy="747579"/>
          </a:xfrm>
        </p:spPr>
        <p:txBody>
          <a:bodyPr lIns="0" rIns="91440">
            <a:normAutofit/>
          </a:bodyPr>
          <a:lstStyle>
            <a:lvl1pPr marL="0" indent="0" algn="ctr">
              <a:spcBef>
                <a:spcPts val="0"/>
              </a:spcBef>
              <a:buNone/>
              <a:defRPr sz="3200"/>
            </a:lvl1pPr>
          </a:lstStyle>
          <a:p>
            <a:pPr lvl="0"/>
            <a:r>
              <a:rPr lang="en-US"/>
              <a:t>Department or Office Webpage</a:t>
            </a:r>
          </a:p>
        </p:txBody>
      </p:sp>
      <p:sp>
        <p:nvSpPr>
          <p:cNvPr id="5" name="contact info">
            <a:extLst>
              <a:ext uri="{FF2B5EF4-FFF2-40B4-BE49-F238E27FC236}">
                <a16:creationId xmlns:a16="http://schemas.microsoft.com/office/drawing/2014/main" id="{6F4F1684-EE2D-419B-9D6E-6617B1C18A9E}"/>
              </a:ext>
            </a:extLst>
          </p:cNvPr>
          <p:cNvSpPr>
            <a:spLocks noGrp="1"/>
          </p:cNvSpPr>
          <p:nvPr>
            <p:ph idx="13" hasCustomPrompt="1"/>
          </p:nvPr>
        </p:nvSpPr>
        <p:spPr>
          <a:xfrm>
            <a:off x="-1" y="2226096"/>
            <a:ext cx="12191999" cy="1493491"/>
          </a:xfrm>
        </p:spPr>
        <p:txBody>
          <a:bodyPr lIns="0" rIns="0">
            <a:normAutofit/>
          </a:bodyPr>
          <a:lstStyle>
            <a:lvl1pPr marL="0" indent="0" algn="ctr">
              <a:spcBef>
                <a:spcPts val="0"/>
              </a:spcBef>
              <a:spcAft>
                <a:spcPts val="1200"/>
              </a:spcAft>
              <a:buNone/>
              <a:defRPr sz="3200"/>
            </a:lvl1pPr>
          </a:lstStyle>
          <a:p>
            <a:pPr lvl="0"/>
            <a:r>
              <a:rPr lang="en-US"/>
              <a:t>Contact Info</a:t>
            </a:r>
          </a:p>
        </p:txBody>
      </p:sp>
      <p:sp>
        <p:nvSpPr>
          <p:cNvPr id="7" name="follow us">
            <a:extLst>
              <a:ext uri="{FF2B5EF4-FFF2-40B4-BE49-F238E27FC236}">
                <a16:creationId xmlns:a16="http://schemas.microsoft.com/office/drawing/2014/main" id="{45487015-5153-4640-AB82-30B0797FB536}"/>
              </a:ext>
            </a:extLst>
          </p:cNvPr>
          <p:cNvSpPr>
            <a:spLocks noGrp="1"/>
          </p:cNvSpPr>
          <p:nvPr>
            <p:ph idx="14" hasCustomPrompt="1"/>
          </p:nvPr>
        </p:nvSpPr>
        <p:spPr>
          <a:xfrm>
            <a:off x="0" y="3901967"/>
            <a:ext cx="12192000" cy="640081"/>
          </a:xfrm>
        </p:spPr>
        <p:txBody>
          <a:bodyPr lIns="0" rIns="0">
            <a:normAutofit/>
          </a:bodyPr>
          <a:lstStyle>
            <a:lvl1pPr marL="0" indent="0" algn="ctr">
              <a:spcBef>
                <a:spcPts val="0"/>
              </a:spcBef>
              <a:spcAft>
                <a:spcPts val="0"/>
              </a:spcAft>
              <a:buNone/>
              <a:defRPr sz="2400" b="1"/>
            </a:lvl1pPr>
          </a:lstStyle>
          <a:p>
            <a:pPr lvl="0"/>
            <a:r>
              <a:rPr lang="en-US"/>
              <a:t>Text</a:t>
            </a:r>
          </a:p>
        </p:txBody>
      </p:sp>
      <p:pic>
        <p:nvPicPr>
          <p:cNvPr id="8" name="Facebook">
            <a:extLst>
              <a:ext uri="{FF2B5EF4-FFF2-40B4-BE49-F238E27FC236}">
                <a16:creationId xmlns:a16="http://schemas.microsoft.com/office/drawing/2014/main" id="{D47437DB-276A-491E-9DED-5CE275B555E9}"/>
              </a:ext>
              <a:ext uri="{C183D7F6-B498-43B3-948B-1728B52AA6E4}">
                <adec:decorative xmlns:adec="http://schemas.microsoft.com/office/drawing/2017/decorative" val="1"/>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967940" y="4737577"/>
            <a:ext cx="644285" cy="640080"/>
          </a:xfrm>
          <a:prstGeom prst="rect">
            <a:avLst/>
          </a:prstGeom>
        </p:spPr>
      </p:pic>
      <p:sp>
        <p:nvSpPr>
          <p:cNvPr id="11" name="Facebook handle">
            <a:extLst>
              <a:ext uri="{FF2B5EF4-FFF2-40B4-BE49-F238E27FC236}">
                <a16:creationId xmlns:a16="http://schemas.microsoft.com/office/drawing/2014/main" id="{582D491C-6C97-4EB7-9FC4-C09543B2B4CB}"/>
              </a:ext>
            </a:extLst>
          </p:cNvPr>
          <p:cNvSpPr>
            <a:spLocks noGrp="1"/>
          </p:cNvSpPr>
          <p:nvPr>
            <p:ph type="body" sz="quarter" idx="15" hasCustomPrompt="1"/>
          </p:nvPr>
        </p:nvSpPr>
        <p:spPr>
          <a:xfrm>
            <a:off x="3518901" y="5497665"/>
            <a:ext cx="1542361" cy="640080"/>
          </a:xfrm>
        </p:spPr>
        <p:txBody>
          <a:bodyPr rIns="0">
            <a:noAutofit/>
          </a:bodyPr>
          <a:lstStyle>
            <a:lvl1pPr marL="0" indent="0" algn="ctr">
              <a:buNone/>
              <a:defRPr sz="1400"/>
            </a:lvl1pPr>
          </a:lstStyle>
          <a:p>
            <a:pPr lvl="0"/>
            <a:r>
              <a:rPr lang="en-US"/>
              <a:t>Enter Facebook info</a:t>
            </a:r>
          </a:p>
        </p:txBody>
      </p:sp>
      <p:pic>
        <p:nvPicPr>
          <p:cNvPr id="9" name="Twitter">
            <a:extLst>
              <a:ext uri="{FF2B5EF4-FFF2-40B4-BE49-F238E27FC236}">
                <a16:creationId xmlns:a16="http://schemas.microsoft.com/office/drawing/2014/main" id="{0D9005C3-B95E-4B18-AAE7-E24BE5196D0C}"/>
              </a:ext>
              <a:ext uri="{C183D7F6-B498-43B3-948B-1728B52AA6E4}">
                <adec:decorative xmlns:adec="http://schemas.microsoft.com/office/drawing/2017/decorative" val="1"/>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5776823" y="4737577"/>
            <a:ext cx="638349" cy="640080"/>
          </a:xfrm>
          <a:prstGeom prst="rect">
            <a:avLst/>
          </a:prstGeom>
        </p:spPr>
      </p:pic>
      <p:sp>
        <p:nvSpPr>
          <p:cNvPr id="12" name="Twitter handle">
            <a:extLst>
              <a:ext uri="{FF2B5EF4-FFF2-40B4-BE49-F238E27FC236}">
                <a16:creationId xmlns:a16="http://schemas.microsoft.com/office/drawing/2014/main" id="{86493432-72F4-449E-B539-D1AA7F57D162}"/>
              </a:ext>
            </a:extLst>
          </p:cNvPr>
          <p:cNvSpPr>
            <a:spLocks noGrp="1"/>
          </p:cNvSpPr>
          <p:nvPr>
            <p:ph type="body" sz="quarter" idx="16" hasCustomPrompt="1"/>
          </p:nvPr>
        </p:nvSpPr>
        <p:spPr>
          <a:xfrm>
            <a:off x="5291766" y="5497665"/>
            <a:ext cx="1608463" cy="640081"/>
          </a:xfrm>
        </p:spPr>
        <p:txBody>
          <a:bodyPr rIns="91440">
            <a:noAutofit/>
          </a:bodyPr>
          <a:lstStyle>
            <a:lvl1pPr marL="0" indent="0" algn="ctr">
              <a:buNone/>
              <a:defRPr sz="1400"/>
            </a:lvl1pPr>
          </a:lstStyle>
          <a:p>
            <a:pPr lvl="0"/>
            <a:r>
              <a:rPr lang="en-US"/>
              <a:t>Enter Twitter info</a:t>
            </a:r>
          </a:p>
        </p:txBody>
      </p:sp>
      <p:pic>
        <p:nvPicPr>
          <p:cNvPr id="10" name="Instagram">
            <a:extLst>
              <a:ext uri="{FF2B5EF4-FFF2-40B4-BE49-F238E27FC236}">
                <a16:creationId xmlns:a16="http://schemas.microsoft.com/office/drawing/2014/main" id="{378C0CF0-E836-4DD3-855C-BE5F54E6A3E9}"/>
              </a:ext>
              <a:ext uri="{C183D7F6-B498-43B3-948B-1728B52AA6E4}">
                <adec:decorative xmlns:adec="http://schemas.microsoft.com/office/drawing/2017/decorative" val="1"/>
              </a:ext>
            </a:extLst>
          </p:cNvPr>
          <p:cNvPicPr>
            <a:picLocks noChangeAspect="1"/>
          </p:cNvPicPr>
          <p:nvPr userDrawn="1"/>
        </p:nvPicPr>
        <p:blipFill>
          <a:blip r:embed="rId4"/>
          <a:stretch>
            <a:fillRect/>
          </a:stretch>
        </p:blipFill>
        <p:spPr>
          <a:xfrm>
            <a:off x="7579776" y="4690799"/>
            <a:ext cx="734848" cy="733636"/>
          </a:xfrm>
          <a:prstGeom prst="rect">
            <a:avLst/>
          </a:prstGeom>
        </p:spPr>
      </p:pic>
      <p:sp>
        <p:nvSpPr>
          <p:cNvPr id="13" name="Instagram handle">
            <a:extLst>
              <a:ext uri="{FF2B5EF4-FFF2-40B4-BE49-F238E27FC236}">
                <a16:creationId xmlns:a16="http://schemas.microsoft.com/office/drawing/2014/main" id="{3B7466F7-8FB3-4D97-990A-262C144EE8EF}"/>
              </a:ext>
            </a:extLst>
          </p:cNvPr>
          <p:cNvSpPr>
            <a:spLocks noGrp="1"/>
          </p:cNvSpPr>
          <p:nvPr userDrawn="1">
            <p:ph type="body" sz="quarter" idx="17" hasCustomPrompt="1"/>
          </p:nvPr>
        </p:nvSpPr>
        <p:spPr>
          <a:xfrm>
            <a:off x="7182175" y="5497665"/>
            <a:ext cx="1608462" cy="640081"/>
          </a:xfrm>
        </p:spPr>
        <p:txBody>
          <a:bodyPr rIns="91440">
            <a:noAutofit/>
          </a:bodyPr>
          <a:lstStyle>
            <a:lvl1pPr marL="0" indent="0" algn="ctr">
              <a:buNone/>
              <a:defRPr sz="1400"/>
            </a:lvl1pPr>
          </a:lstStyle>
          <a:p>
            <a:pPr lvl="0"/>
            <a:r>
              <a:rPr lang="en-US"/>
              <a:t>Enter Instagram info</a:t>
            </a:r>
          </a:p>
        </p:txBody>
      </p:sp>
      <p:sp>
        <p:nvSpPr>
          <p:cNvPr id="6" name="Slide Number Placeholder 5">
            <a:extLst>
              <a:ext uri="{FF2B5EF4-FFF2-40B4-BE49-F238E27FC236}">
                <a16:creationId xmlns:a16="http://schemas.microsoft.com/office/drawing/2014/main" id="{2339DFE4-2DF1-4F25-B907-12A180D6D3B4}"/>
              </a:ext>
            </a:extLst>
          </p:cNvPr>
          <p:cNvSpPr>
            <a:spLocks noGrp="1"/>
          </p:cNvSpPr>
          <p:nvPr userDrawn="1">
            <p:ph type="sldNum" sz="quarter" idx="12"/>
          </p:nvPr>
        </p:nvSpPr>
        <p:spPr/>
        <p:txBody>
          <a:bodyPr/>
          <a:lstStyle/>
          <a:p>
            <a:fld id="{A3D1C70C-36A2-44FC-A083-98959550CFF4}" type="slidenum">
              <a:rPr lang="en-US" smtClean="0"/>
              <a:t>‹#›</a:t>
            </a:fld>
            <a:endParaRPr lang="en-US"/>
          </a:p>
        </p:txBody>
      </p:sp>
    </p:spTree>
    <p:extLst>
      <p:ext uri="{BB962C8B-B14F-4D97-AF65-F5344CB8AC3E}">
        <p14:creationId xmlns:p14="http://schemas.microsoft.com/office/powerpoint/2010/main" val="1135884307"/>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p:cNvSpPr>
            <a:spLocks noGrp="1"/>
          </p:cNvSpPr>
          <p:nvPr>
            <p:ph type="ftr" sz="quarter" idx="11"/>
          </p:nvPr>
        </p:nvSpPr>
        <p:spPr>
          <a:xfrm>
            <a:off x="3480181" y="6577834"/>
            <a:ext cx="4114800" cy="280166"/>
          </a:xfrm>
          <a:prstGeom prst="rect">
            <a:avLst/>
          </a:prstGeom>
        </p:spPr>
        <p:txBody>
          <a:bodyPr/>
          <a:lstStyle/>
          <a:p>
            <a:endParaRPr lang="en-US"/>
          </a:p>
        </p:txBody>
      </p:sp>
      <p:sp>
        <p:nvSpPr>
          <p:cNvPr id="6" name="Slide Number Placeholder 5"/>
          <p:cNvSpPr>
            <a:spLocks noGrp="1"/>
          </p:cNvSpPr>
          <p:nvPr>
            <p:ph type="sldNum" sz="quarter" idx="12"/>
          </p:nvPr>
        </p:nvSpPr>
        <p:spPr>
          <a:xfrm>
            <a:off x="9448800" y="6577834"/>
            <a:ext cx="2743200" cy="294983"/>
          </a:xfrm>
          <a:prstGeom prst="rect">
            <a:avLst/>
          </a:prstGeom>
        </p:spPr>
        <p:txBody>
          <a:bodyPr/>
          <a:lstStyle>
            <a:lvl1pPr algn="r">
              <a:defRPr/>
            </a:lvl1pPr>
          </a:lstStyle>
          <a:p>
            <a:fld id="{2B7E8F36-4104-49C8-BB7C-B76D13EBFE05}" type="slidenum">
              <a:rPr lang="en-US" smtClean="0"/>
              <a:t>‹#›</a:t>
            </a:fld>
            <a:endParaRPr lang="en-US"/>
          </a:p>
        </p:txBody>
      </p:sp>
      <p:sp>
        <p:nvSpPr>
          <p:cNvPr id="13" name="Isosceles Triangle 12"/>
          <p:cNvSpPr/>
          <p:nvPr/>
        </p:nvSpPr>
        <p:spPr>
          <a:xfrm flipV="1">
            <a:off x="9346058" y="0"/>
            <a:ext cx="2845942" cy="2225672"/>
          </a:xfrm>
          <a:prstGeom prst="triangle">
            <a:avLst>
              <a:gd name="adj" fmla="val 99728"/>
            </a:avLst>
          </a:prstGeom>
          <a:solidFill>
            <a:schemeClr val="accent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 name="Picture 13"/>
          <p:cNvPicPr>
            <a:picLocks noChangeAspect="1"/>
          </p:cNvPicPr>
          <p:nvPr/>
        </p:nvPicPr>
        <p:blipFill rotWithShape="1">
          <a:blip r:embed="rId2" cstate="print">
            <a:duotone>
              <a:schemeClr val="accent4">
                <a:shade val="45000"/>
                <a:satMod val="135000"/>
              </a:schemeClr>
              <a:prstClr val="white"/>
            </a:duotone>
            <a:extLst>
              <a:ext uri="{28A0092B-C50C-407E-A947-70E740481C1C}">
                <a14:useLocalDpi xmlns:a14="http://schemas.microsoft.com/office/drawing/2010/main" val="0"/>
              </a:ext>
            </a:extLst>
          </a:blip>
          <a:srcRect l="22341" r="23249"/>
          <a:stretch/>
        </p:blipFill>
        <p:spPr>
          <a:xfrm>
            <a:off x="10969472" y="0"/>
            <a:ext cx="980761" cy="1802529"/>
          </a:xfrm>
          <a:prstGeom prst="rect">
            <a:avLst/>
          </a:prstGeom>
          <a:effectLst>
            <a:outerShdw blurRad="50800" dist="38100" algn="l" rotWithShape="0">
              <a:prstClr val="black">
                <a:alpha val="40000"/>
              </a:prstClr>
            </a:outerShdw>
          </a:effectLst>
        </p:spPr>
      </p:pic>
      <p:pic>
        <p:nvPicPr>
          <p:cNvPr id="15" name="Picture 1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208" y="5821456"/>
            <a:ext cx="980887" cy="980887"/>
          </a:xfrm>
          <a:prstGeom prst="rect">
            <a:avLst/>
          </a:prstGeom>
        </p:spPr>
      </p:pic>
    </p:spTree>
    <p:extLst>
      <p:ext uri="{BB962C8B-B14F-4D97-AF65-F5344CB8AC3E}">
        <p14:creationId xmlns:p14="http://schemas.microsoft.com/office/powerpoint/2010/main" val="3604900983"/>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objTx">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6" name="Footer Placeholder 5"/>
          <p:cNvSpPr>
            <a:spLocks noGrp="1"/>
          </p:cNvSpPr>
          <p:nvPr>
            <p:ph type="ftr" sz="quarter" idx="11"/>
          </p:nvPr>
        </p:nvSpPr>
        <p:spPr>
          <a:xfrm>
            <a:off x="4047067" y="6579128"/>
            <a:ext cx="41148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9398000" y="6579127"/>
            <a:ext cx="2743200" cy="365125"/>
          </a:xfrm>
          <a:prstGeom prst="rect">
            <a:avLst/>
          </a:prstGeom>
        </p:spPr>
        <p:txBody>
          <a:bodyPr/>
          <a:lstStyle>
            <a:lvl1pPr algn="r">
              <a:defRPr/>
            </a:lvl1pPr>
          </a:lstStyle>
          <a:p>
            <a:fld id="{2B7E8F36-4104-49C8-BB7C-B76D13EBFE05}" type="slidenum">
              <a:rPr lang="en-US" smtClean="0"/>
              <a:t>‹#›</a:t>
            </a:fld>
            <a:endParaRPr lang="en-US"/>
          </a:p>
        </p:txBody>
      </p:sp>
      <p:pic>
        <p:nvPicPr>
          <p:cNvPr id="9" name="Picture 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8208" y="5821456"/>
            <a:ext cx="980887" cy="980887"/>
          </a:xfrm>
          <a:prstGeom prst="rect">
            <a:avLst/>
          </a:prstGeom>
        </p:spPr>
      </p:pic>
    </p:spTree>
    <p:extLst>
      <p:ext uri="{BB962C8B-B14F-4D97-AF65-F5344CB8AC3E}">
        <p14:creationId xmlns:p14="http://schemas.microsoft.com/office/powerpoint/2010/main" val="1779646460"/>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cSld name="2_Title Slide">
    <p:spTree>
      <p:nvGrpSpPr>
        <p:cNvPr id="1" name=""/>
        <p:cNvGrpSpPr/>
        <p:nvPr/>
      </p:nvGrpSpPr>
      <p:grpSpPr>
        <a:xfrm>
          <a:off x="0" y="0"/>
          <a:ext cx="0" cy="0"/>
          <a:chOff x="0" y="0"/>
          <a:chExt cx="0" cy="0"/>
        </a:xfrm>
      </p:grpSpPr>
      <p:pic>
        <p:nvPicPr>
          <p:cNvPr id="8" name="NJ outline">
            <a:extLst>
              <a:ext uri="{FF2B5EF4-FFF2-40B4-BE49-F238E27FC236}">
                <a16:creationId xmlns:a16="http://schemas.microsoft.com/office/drawing/2014/main" id="{84BA44F7-2BFE-4C06-8B11-F3711E766464}"/>
              </a:ext>
              <a:ext uri="{C183D7F6-B498-43B3-948B-1728B52AA6E4}">
                <adec:decorative xmlns:adec="http://schemas.microsoft.com/office/drawing/2017/decorative" val="1"/>
              </a:ext>
            </a:extLst>
          </p:cNvPr>
          <p:cNvPicPr>
            <a:picLocks noChangeAspect="1"/>
          </p:cNvPicPr>
          <p:nvPr userDrawn="1"/>
        </p:nvPicPr>
        <p:blipFill rotWithShape="1">
          <a:blip r:embed="rId2">
            <a:duotone>
              <a:schemeClr val="accent4">
                <a:shade val="45000"/>
                <a:satMod val="135000"/>
              </a:schemeClr>
              <a:prstClr val="white"/>
            </a:duotone>
            <a:extLst>
              <a:ext uri="{28A0092B-C50C-407E-A947-70E740481C1C}">
                <a14:useLocalDpi xmlns:a14="http://schemas.microsoft.com/office/drawing/2010/main" val="0"/>
              </a:ext>
            </a:extLst>
          </a:blip>
          <a:srcRect l="19300" r="24130"/>
          <a:stretch/>
        </p:blipFill>
        <p:spPr>
          <a:xfrm>
            <a:off x="10313861" y="0"/>
            <a:ext cx="1727200" cy="3053230"/>
          </a:xfrm>
          <a:prstGeom prst="rect">
            <a:avLst/>
          </a:prstGeom>
          <a:effectLst>
            <a:outerShdw blurRad="50800" dist="38100" algn="l" rotWithShape="0">
              <a:prstClr val="black">
                <a:alpha val="40000"/>
              </a:prstClr>
            </a:outerShdw>
          </a:effectLst>
        </p:spPr>
      </p:pic>
      <p:sp>
        <p:nvSpPr>
          <p:cNvPr id="2" name="Title 1">
            <a:extLst>
              <a:ext uri="{FF2B5EF4-FFF2-40B4-BE49-F238E27FC236}">
                <a16:creationId xmlns:a16="http://schemas.microsoft.com/office/drawing/2014/main" id="{68314CF2-96BC-4ED7-87C7-9D6684FBC9F1}"/>
              </a:ext>
            </a:extLst>
          </p:cNvPr>
          <p:cNvSpPr>
            <a:spLocks noGrp="1"/>
          </p:cNvSpPr>
          <p:nvPr>
            <p:ph type="ctrTitle" hasCustomPrompt="1"/>
          </p:nvPr>
        </p:nvSpPr>
        <p:spPr>
          <a:xfrm>
            <a:off x="733334" y="1122363"/>
            <a:ext cx="9488031" cy="2387600"/>
          </a:xfrm>
        </p:spPr>
        <p:txBody>
          <a:bodyPr anchor="b"/>
          <a:lstStyle>
            <a:lvl1pPr algn="ctr">
              <a:defRPr sz="6000"/>
            </a:lvl1pPr>
          </a:lstStyle>
          <a:p>
            <a:r>
              <a:rPr lang="en-US"/>
              <a:t>Presentation Title</a:t>
            </a:r>
          </a:p>
        </p:txBody>
      </p:sp>
      <p:sp>
        <p:nvSpPr>
          <p:cNvPr id="3" name="Subtitle 2">
            <a:extLst>
              <a:ext uri="{FF2B5EF4-FFF2-40B4-BE49-F238E27FC236}">
                <a16:creationId xmlns:a16="http://schemas.microsoft.com/office/drawing/2014/main" id="{CE9FB07D-9D60-4B83-BCD7-C0D73181423A}"/>
              </a:ext>
            </a:extLst>
          </p:cNvPr>
          <p:cNvSpPr>
            <a:spLocks noGrp="1"/>
          </p:cNvSpPr>
          <p:nvPr>
            <p:ph type="subTitle" idx="1"/>
          </p:nvPr>
        </p:nvSpPr>
        <p:spPr>
          <a:xfrm>
            <a:off x="774073" y="4079875"/>
            <a:ext cx="9488031" cy="1655762"/>
          </a:xfrm>
        </p:spPr>
        <p:txBody>
          <a:bodyPr/>
          <a:lstStyle>
            <a:lvl1pPr marL="0" indent="0" algn="ctr">
              <a:buNone/>
              <a:defRPr sz="2400"/>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en-US"/>
              <a:t>Click to edit Master subtitle style</a:t>
            </a:r>
          </a:p>
        </p:txBody>
      </p:sp>
      <p:sp>
        <p:nvSpPr>
          <p:cNvPr id="5" name="Slide Number Placeholder 5">
            <a:extLst>
              <a:ext uri="{FF2B5EF4-FFF2-40B4-BE49-F238E27FC236}">
                <a16:creationId xmlns:a16="http://schemas.microsoft.com/office/drawing/2014/main" id="{9277E83F-CAF7-4698-A528-E84360462CC9}"/>
              </a:ext>
            </a:extLst>
          </p:cNvPr>
          <p:cNvSpPr>
            <a:spLocks noGrp="1"/>
          </p:cNvSpPr>
          <p:nvPr>
            <p:ph type="sldNum" sz="quarter" idx="4"/>
          </p:nvPr>
        </p:nvSpPr>
        <p:spPr>
          <a:xfrm>
            <a:off x="9448800" y="6535358"/>
            <a:ext cx="2743200" cy="365125"/>
          </a:xfrm>
          <a:prstGeom prst="rect">
            <a:avLst/>
          </a:prstGeom>
        </p:spPr>
        <p:txBody>
          <a:bodyPr vert="horz" lIns="91440" tIns="45720" rIns="91440" bIns="45720" rtlCol="0" anchor="ctr"/>
          <a:lstStyle>
            <a:lvl1pPr algn="r">
              <a:defRPr sz="1300">
                <a:solidFill>
                  <a:schemeClr val="bg1"/>
                </a:solidFill>
              </a:defRPr>
            </a:lvl1pPr>
          </a:lstStyle>
          <a:p>
            <a:fld id="{1929936C-68CC-48AF-8CF3-4B03BC21D04D}" type="slidenum">
              <a:rPr lang="en-US" smtClean="0"/>
              <a:pPr/>
              <a:t>‹#›</a:t>
            </a:fld>
            <a:endParaRPr lang="en-US"/>
          </a:p>
        </p:txBody>
      </p:sp>
    </p:spTree>
    <p:extLst>
      <p:ext uri="{BB962C8B-B14F-4D97-AF65-F5344CB8AC3E}">
        <p14:creationId xmlns:p14="http://schemas.microsoft.com/office/powerpoint/2010/main" val="630822620"/>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twoObj">
  <p:cSld name="1_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11"/>
          </p:nvPr>
        </p:nvSpPr>
        <p:spPr>
          <a:xfrm>
            <a:off x="4038600" y="6539728"/>
            <a:ext cx="41148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9448800" y="6539728"/>
            <a:ext cx="2743200" cy="365125"/>
          </a:xfrm>
          <a:prstGeom prst="rect">
            <a:avLst/>
          </a:prstGeom>
        </p:spPr>
        <p:txBody>
          <a:bodyPr/>
          <a:lstStyle>
            <a:lvl1pPr algn="r">
              <a:defRPr/>
            </a:lvl1pPr>
          </a:lstStyle>
          <a:p>
            <a:fld id="{2B7E8F36-4104-49C8-BB7C-B76D13EBFE05}" type="slidenum">
              <a:rPr lang="en-US" smtClean="0"/>
              <a:t>‹#›</a:t>
            </a:fld>
            <a:endParaRPr lang="en-US"/>
          </a:p>
        </p:txBody>
      </p:sp>
      <p:pic>
        <p:nvPicPr>
          <p:cNvPr id="8" name="Picture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8208" y="5821456"/>
            <a:ext cx="980887" cy="980887"/>
          </a:xfrm>
          <a:prstGeom prst="rect">
            <a:avLst/>
          </a:prstGeom>
        </p:spPr>
      </p:pic>
      <p:pic>
        <p:nvPicPr>
          <p:cNvPr id="5" name="Picture 4"/>
          <p:cNvPicPr>
            <a:picLocks noChangeAspect="1"/>
          </p:cNvPicPr>
          <p:nvPr/>
        </p:nvPicPr>
        <p:blipFill>
          <a:blip r:embed="rId3"/>
          <a:stretch>
            <a:fillRect/>
          </a:stretch>
        </p:blipFill>
        <p:spPr>
          <a:xfrm>
            <a:off x="9314439" y="0"/>
            <a:ext cx="2877561" cy="2249619"/>
          </a:xfrm>
          <a:prstGeom prst="rect">
            <a:avLst/>
          </a:prstGeom>
        </p:spPr>
      </p:pic>
      <p:pic>
        <p:nvPicPr>
          <p:cNvPr id="9" name="Picture 8"/>
          <p:cNvPicPr>
            <a:picLocks noChangeAspect="1"/>
          </p:cNvPicPr>
          <p:nvPr/>
        </p:nvPicPr>
        <p:blipFill>
          <a:blip r:embed="rId4"/>
          <a:stretch>
            <a:fillRect/>
          </a:stretch>
        </p:blipFill>
        <p:spPr>
          <a:xfrm>
            <a:off x="10960560" y="-88685"/>
            <a:ext cx="1091279" cy="1914310"/>
          </a:xfrm>
          <a:prstGeom prst="rect">
            <a:avLst/>
          </a:prstGeom>
        </p:spPr>
      </p:pic>
    </p:spTree>
    <p:extLst>
      <p:ext uri="{BB962C8B-B14F-4D97-AF65-F5344CB8AC3E}">
        <p14:creationId xmlns:p14="http://schemas.microsoft.com/office/powerpoint/2010/main" val="2928104581"/>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twoTxTwoObj">
  <p:cSld name="1_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Footer Placeholder 7"/>
          <p:cNvSpPr>
            <a:spLocks noGrp="1"/>
          </p:cNvSpPr>
          <p:nvPr>
            <p:ph type="ftr" sz="quarter" idx="11"/>
          </p:nvPr>
        </p:nvSpPr>
        <p:spPr>
          <a:xfrm>
            <a:off x="4040188" y="6509886"/>
            <a:ext cx="4114800" cy="365125"/>
          </a:xfrm>
          <a:prstGeom prst="rect">
            <a:avLst/>
          </a:prstGeom>
        </p:spPr>
        <p:txBody>
          <a:bodyPr/>
          <a:lstStyle/>
          <a:p>
            <a:endParaRPr lang="en-US"/>
          </a:p>
        </p:txBody>
      </p:sp>
      <p:sp>
        <p:nvSpPr>
          <p:cNvPr id="9" name="Slide Number Placeholder 8"/>
          <p:cNvSpPr>
            <a:spLocks noGrp="1"/>
          </p:cNvSpPr>
          <p:nvPr>
            <p:ph type="sldNum" sz="quarter" idx="12"/>
          </p:nvPr>
        </p:nvSpPr>
        <p:spPr>
          <a:xfrm>
            <a:off x="9448800" y="6569155"/>
            <a:ext cx="2743200" cy="365125"/>
          </a:xfrm>
          <a:prstGeom prst="rect">
            <a:avLst/>
          </a:prstGeom>
        </p:spPr>
        <p:txBody>
          <a:bodyPr/>
          <a:lstStyle>
            <a:lvl1pPr algn="r">
              <a:defRPr/>
            </a:lvl1pPr>
          </a:lstStyle>
          <a:p>
            <a:fld id="{2B7E8F36-4104-49C8-BB7C-B76D13EBFE05}" type="slidenum">
              <a:rPr lang="en-US" smtClean="0"/>
              <a:t>‹#›</a:t>
            </a:fld>
            <a:endParaRPr lang="en-US"/>
          </a:p>
        </p:txBody>
      </p:sp>
      <p:pic>
        <p:nvPicPr>
          <p:cNvPr id="10" name="Picture 9"/>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8208" y="5821456"/>
            <a:ext cx="980887" cy="980887"/>
          </a:xfrm>
          <a:prstGeom prst="rect">
            <a:avLst/>
          </a:prstGeom>
        </p:spPr>
      </p:pic>
    </p:spTree>
    <p:extLst>
      <p:ext uri="{BB962C8B-B14F-4D97-AF65-F5344CB8AC3E}">
        <p14:creationId xmlns:p14="http://schemas.microsoft.com/office/powerpoint/2010/main" val="1168382608"/>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userDrawn="1">
  <p:cSld name="12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4" name="Footer Placeholder 3"/>
          <p:cNvSpPr>
            <a:spLocks noGrp="1"/>
          </p:cNvSpPr>
          <p:nvPr>
            <p:ph type="ftr" sz="quarter" idx="11"/>
          </p:nvPr>
        </p:nvSpPr>
        <p:spPr>
          <a:xfrm>
            <a:off x="4038600" y="6538912"/>
            <a:ext cx="4114800" cy="365125"/>
          </a:xfrm>
          <a:prstGeom prst="rect">
            <a:avLst/>
          </a:prstGeom>
        </p:spPr>
        <p:txBody>
          <a:bodyPr/>
          <a:lstStyle/>
          <a:p>
            <a:endParaRPr lang="en-US"/>
          </a:p>
        </p:txBody>
      </p:sp>
      <p:sp>
        <p:nvSpPr>
          <p:cNvPr id="5" name="Slide Number Placeholder 4"/>
          <p:cNvSpPr>
            <a:spLocks noGrp="1"/>
          </p:cNvSpPr>
          <p:nvPr>
            <p:ph type="sldNum" sz="quarter" idx="12"/>
          </p:nvPr>
        </p:nvSpPr>
        <p:spPr>
          <a:xfrm>
            <a:off x="9448800" y="6567487"/>
            <a:ext cx="2743200" cy="365125"/>
          </a:xfrm>
          <a:prstGeom prst="rect">
            <a:avLst/>
          </a:prstGeom>
        </p:spPr>
        <p:txBody>
          <a:bodyPr/>
          <a:lstStyle>
            <a:lvl1pPr algn="r">
              <a:defRPr/>
            </a:lvl1pPr>
          </a:lstStyle>
          <a:p>
            <a:fld id="{CD5C70A5-9411-4B11-A0DB-D49D3D849901}" type="slidenum">
              <a:rPr lang="en-US" smtClean="0"/>
              <a:pPr/>
              <a:t>‹#›</a:t>
            </a:fld>
            <a:endParaRPr lang="en-US"/>
          </a:p>
        </p:txBody>
      </p:sp>
      <p:sp>
        <p:nvSpPr>
          <p:cNvPr id="7" name="Text Placeholder 6"/>
          <p:cNvSpPr>
            <a:spLocks noGrp="1"/>
          </p:cNvSpPr>
          <p:nvPr>
            <p:ph type="body" sz="quarter" idx="13"/>
          </p:nvPr>
        </p:nvSpPr>
        <p:spPr>
          <a:xfrm>
            <a:off x="965200" y="1947863"/>
            <a:ext cx="10388600" cy="412273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8" name="Picture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8208" y="5821456"/>
            <a:ext cx="980887" cy="980887"/>
          </a:xfrm>
          <a:prstGeom prst="rect">
            <a:avLst/>
          </a:prstGeom>
        </p:spPr>
      </p:pic>
    </p:spTree>
    <p:extLst>
      <p:ext uri="{BB962C8B-B14F-4D97-AF65-F5344CB8AC3E}">
        <p14:creationId xmlns:p14="http://schemas.microsoft.com/office/powerpoint/2010/main" val="181104014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877FA7-B2A5-4046-9CFE-EF477718470D}"/>
              </a:ext>
            </a:extLst>
          </p:cNvPr>
          <p:cNvSpPr>
            <a:spLocks noGrp="1"/>
          </p:cNvSpPr>
          <p:nvPr>
            <p:ph type="title"/>
          </p:nvPr>
        </p:nvSpPr>
        <p:spPr/>
        <p:txBody>
          <a:bodyPr/>
          <a:lstStyle/>
          <a:p>
            <a:r>
              <a:rPr lang="en-US"/>
              <a:t>Click to edit Master title style</a:t>
            </a:r>
          </a:p>
        </p:txBody>
      </p:sp>
      <p:sp>
        <p:nvSpPr>
          <p:cNvPr id="3" name="Content Placeholder 1">
            <a:extLst>
              <a:ext uri="{FF2B5EF4-FFF2-40B4-BE49-F238E27FC236}">
                <a16:creationId xmlns:a16="http://schemas.microsoft.com/office/drawing/2014/main" id="{8BE3CC32-6F75-4749-8C0D-726CD30D3F19}"/>
              </a:ext>
            </a:extLst>
          </p:cNvPr>
          <p:cNvSpPr>
            <a:spLocks noGrp="1"/>
          </p:cNvSpPr>
          <p:nvPr>
            <p:ph sz="half" idx="1"/>
          </p:nvPr>
        </p:nvSpPr>
        <p:spPr>
          <a:xfrm>
            <a:off x="176270" y="1429017"/>
            <a:ext cx="5843530" cy="4498057"/>
          </a:xfrm>
        </p:spPr>
        <p:txBody>
          <a:bodyPr rIns="640080"/>
          <a:lstStyle>
            <a:lvl1pPr>
              <a:defRPr sz="3600"/>
            </a:lvl1pPr>
            <a:lvl2pPr>
              <a:defRPr sz="3200"/>
            </a:lvl2pPr>
            <a:lvl3pPr>
              <a:defRPr sz="2800"/>
            </a:lvl3pPr>
            <a:lvl4pPr>
              <a:defRPr sz="2400"/>
            </a:lvl4pPr>
            <a:lvl5pPr>
              <a:defRPr sz="2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Content Placeholder 2">
            <a:extLst>
              <a:ext uri="{FF2B5EF4-FFF2-40B4-BE49-F238E27FC236}">
                <a16:creationId xmlns:a16="http://schemas.microsoft.com/office/drawing/2014/main" id="{9E70591A-C582-4B0B-95C3-1CEE6E7FEE31}"/>
              </a:ext>
            </a:extLst>
          </p:cNvPr>
          <p:cNvSpPr>
            <a:spLocks noGrp="1"/>
          </p:cNvSpPr>
          <p:nvPr>
            <p:ph sz="half" idx="13"/>
          </p:nvPr>
        </p:nvSpPr>
        <p:spPr>
          <a:xfrm>
            <a:off x="6172202" y="1429016"/>
            <a:ext cx="5843530" cy="4498057"/>
          </a:xfrm>
        </p:spPr>
        <p:txBody>
          <a:bodyPr rIns="640080"/>
          <a:lstStyle>
            <a:lvl1pPr>
              <a:defRPr sz="3600"/>
            </a:lvl1pPr>
            <a:lvl2pPr>
              <a:defRPr sz="3200"/>
            </a:lvl2pPr>
            <a:lvl3pPr>
              <a:defRPr sz="2800"/>
            </a:lvl3pPr>
            <a:lvl4pPr>
              <a:defRPr sz="2400"/>
            </a:lvl4pPr>
            <a:lvl5pPr>
              <a:defRPr sz="2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6">
            <a:extLst>
              <a:ext uri="{FF2B5EF4-FFF2-40B4-BE49-F238E27FC236}">
                <a16:creationId xmlns:a16="http://schemas.microsoft.com/office/drawing/2014/main" id="{7639E9F5-AA06-4F8D-9C3C-93F84C021132}"/>
              </a:ext>
            </a:extLst>
          </p:cNvPr>
          <p:cNvSpPr>
            <a:spLocks noGrp="1"/>
          </p:cNvSpPr>
          <p:nvPr>
            <p:ph type="sldNum" sz="quarter" idx="12"/>
          </p:nvPr>
        </p:nvSpPr>
        <p:spPr/>
        <p:txBody>
          <a:bodyPr/>
          <a:lstStyle/>
          <a:p>
            <a:fld id="{A3D1C70C-36A2-44FC-A083-98959550CFF4}" type="slidenum">
              <a:rPr lang="en-US" smtClean="0"/>
              <a:t>‹#›</a:t>
            </a:fld>
            <a:endParaRPr lang="en-US"/>
          </a:p>
        </p:txBody>
      </p:sp>
    </p:spTree>
    <p:extLst>
      <p:ext uri="{BB962C8B-B14F-4D97-AF65-F5344CB8AC3E}">
        <p14:creationId xmlns:p14="http://schemas.microsoft.com/office/powerpoint/2010/main" val="288605455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hree_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877FA7-B2A5-4046-9CFE-EF477718470D}"/>
              </a:ext>
            </a:extLst>
          </p:cNvPr>
          <p:cNvSpPr>
            <a:spLocks noGrp="1"/>
          </p:cNvSpPr>
          <p:nvPr>
            <p:ph type="title"/>
          </p:nvPr>
        </p:nvSpPr>
        <p:spPr/>
        <p:txBody>
          <a:bodyPr/>
          <a:lstStyle/>
          <a:p>
            <a:r>
              <a:rPr lang="en-US"/>
              <a:t>Click to edit Master title style</a:t>
            </a:r>
          </a:p>
        </p:txBody>
      </p:sp>
      <p:sp>
        <p:nvSpPr>
          <p:cNvPr id="3" name="Content Placeholder">
            <a:extLst>
              <a:ext uri="{FF2B5EF4-FFF2-40B4-BE49-F238E27FC236}">
                <a16:creationId xmlns:a16="http://schemas.microsoft.com/office/drawing/2014/main" id="{8BE3CC32-6F75-4749-8C0D-726CD30D3F19}"/>
              </a:ext>
            </a:extLst>
          </p:cNvPr>
          <p:cNvSpPr>
            <a:spLocks noGrp="1"/>
          </p:cNvSpPr>
          <p:nvPr>
            <p:ph sz="half" idx="1"/>
          </p:nvPr>
        </p:nvSpPr>
        <p:spPr>
          <a:xfrm>
            <a:off x="176270" y="1429017"/>
            <a:ext cx="3800820" cy="4498057"/>
          </a:xfrm>
        </p:spPr>
        <p:txBody>
          <a:bodyPr rIns="457200">
            <a:noAutofit/>
          </a:bodyPr>
          <a:lstStyle>
            <a:lvl1pPr>
              <a:defRPr sz="2800"/>
            </a:lvl1pPr>
            <a:lvl2pPr>
              <a:defRPr sz="2400"/>
            </a:lvl2pPr>
            <a:lvl3pPr>
              <a:defRPr sz="2000"/>
            </a:lvl3pPr>
            <a:lvl4pPr>
              <a:defRPr sz="1800"/>
            </a:lvl4pPr>
            <a:lvl5pPr>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4" name="Content Placeholder 2">
            <a:extLst>
              <a:ext uri="{FF2B5EF4-FFF2-40B4-BE49-F238E27FC236}">
                <a16:creationId xmlns:a16="http://schemas.microsoft.com/office/drawing/2014/main" id="{2CA358F9-FDAB-435E-8C1A-4A738B05E0CA}"/>
              </a:ext>
            </a:extLst>
          </p:cNvPr>
          <p:cNvSpPr>
            <a:spLocks noGrp="1"/>
          </p:cNvSpPr>
          <p:nvPr>
            <p:ph sz="half" idx="13"/>
          </p:nvPr>
        </p:nvSpPr>
        <p:spPr>
          <a:xfrm>
            <a:off x="4195590" y="1429017"/>
            <a:ext cx="3800820" cy="4498057"/>
          </a:xfrm>
        </p:spPr>
        <p:txBody>
          <a:bodyPr rIns="457200">
            <a:noAutofit/>
          </a:bodyPr>
          <a:lstStyle>
            <a:lvl1pPr>
              <a:defRPr sz="2800"/>
            </a:lvl1pPr>
            <a:lvl2pPr>
              <a:defRPr sz="2400"/>
            </a:lvl2pPr>
            <a:lvl3pPr>
              <a:defRPr sz="2000"/>
            </a:lvl3pPr>
            <a:lvl4pPr>
              <a:defRPr sz="1800"/>
            </a:lvl4pPr>
            <a:lvl5pPr>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5" name="Content Placeholder 3">
            <a:extLst>
              <a:ext uri="{FF2B5EF4-FFF2-40B4-BE49-F238E27FC236}">
                <a16:creationId xmlns:a16="http://schemas.microsoft.com/office/drawing/2014/main" id="{DACFA113-9FF8-4E58-B951-B3F0EC9E1F73}"/>
              </a:ext>
            </a:extLst>
          </p:cNvPr>
          <p:cNvSpPr>
            <a:spLocks noGrp="1"/>
          </p:cNvSpPr>
          <p:nvPr>
            <p:ph sz="half" idx="14"/>
          </p:nvPr>
        </p:nvSpPr>
        <p:spPr>
          <a:xfrm>
            <a:off x="8214912" y="1431790"/>
            <a:ext cx="3800820" cy="4498057"/>
          </a:xfrm>
        </p:spPr>
        <p:txBody>
          <a:bodyPr rIns="822960">
            <a:noAutofit/>
          </a:bodyPr>
          <a:lstStyle>
            <a:lvl1pPr>
              <a:defRPr sz="2800"/>
            </a:lvl1pPr>
            <a:lvl2pPr>
              <a:defRPr sz="2400"/>
            </a:lvl2pPr>
            <a:lvl3pPr>
              <a:defRPr sz="2000"/>
            </a:lvl3pPr>
            <a:lvl4pPr>
              <a:defRPr sz="1800"/>
            </a:lvl4pPr>
            <a:lvl5pPr>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6">
            <a:extLst>
              <a:ext uri="{FF2B5EF4-FFF2-40B4-BE49-F238E27FC236}">
                <a16:creationId xmlns:a16="http://schemas.microsoft.com/office/drawing/2014/main" id="{7639E9F5-AA06-4F8D-9C3C-93F84C021132}"/>
              </a:ext>
            </a:extLst>
          </p:cNvPr>
          <p:cNvSpPr>
            <a:spLocks noGrp="1"/>
          </p:cNvSpPr>
          <p:nvPr>
            <p:ph type="sldNum" sz="quarter" idx="12"/>
          </p:nvPr>
        </p:nvSpPr>
        <p:spPr/>
        <p:txBody>
          <a:bodyPr/>
          <a:lstStyle/>
          <a:p>
            <a:fld id="{A3D1C70C-36A2-44FC-A083-98959550CFF4}" type="slidenum">
              <a:rPr lang="en-US" smtClean="0"/>
              <a:t>‹#›</a:t>
            </a:fld>
            <a:endParaRPr lang="en-US"/>
          </a:p>
        </p:txBody>
      </p:sp>
    </p:spTree>
    <p:extLst>
      <p:ext uri="{BB962C8B-B14F-4D97-AF65-F5344CB8AC3E}">
        <p14:creationId xmlns:p14="http://schemas.microsoft.com/office/powerpoint/2010/main" val="411347400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C93910-36C0-4247-AA8F-0AE4EEC9E761}"/>
              </a:ext>
            </a:extLst>
          </p:cNvPr>
          <p:cNvSpPr>
            <a:spLocks noGrp="1"/>
          </p:cNvSpPr>
          <p:nvPr>
            <p:ph type="title"/>
          </p:nvPr>
        </p:nvSpPr>
        <p:spPr>
          <a:xfrm>
            <a:off x="1258430" y="380196"/>
            <a:ext cx="10128421" cy="769977"/>
          </a:xfrm>
        </p:spPr>
        <p:txBody>
          <a:bodyPr/>
          <a:lstStyle/>
          <a:p>
            <a:r>
              <a:rPr lang="en-US"/>
              <a:t>Click to edit Master title style</a:t>
            </a:r>
          </a:p>
        </p:txBody>
      </p:sp>
      <p:sp>
        <p:nvSpPr>
          <p:cNvPr id="3" name="Subtitle 1">
            <a:extLst>
              <a:ext uri="{FF2B5EF4-FFF2-40B4-BE49-F238E27FC236}">
                <a16:creationId xmlns:a16="http://schemas.microsoft.com/office/drawing/2014/main" id="{555F8427-E9CA-49E6-8AE9-ED1BDBD1330C}"/>
              </a:ext>
            </a:extLst>
          </p:cNvPr>
          <p:cNvSpPr>
            <a:spLocks noGrp="1"/>
          </p:cNvSpPr>
          <p:nvPr>
            <p:ph type="body" idx="1"/>
          </p:nvPr>
        </p:nvSpPr>
        <p:spPr>
          <a:xfrm>
            <a:off x="171064" y="1449806"/>
            <a:ext cx="5876390" cy="823912"/>
          </a:xfrm>
        </p:spPr>
        <p:txBody>
          <a:bodyPr anchor="b">
            <a:noAutofit/>
          </a:bodyPr>
          <a:lstStyle>
            <a:lvl1pPr marL="0" indent="0">
              <a:buNone/>
              <a:defRPr sz="2800" b="1">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1">
            <a:extLst>
              <a:ext uri="{FF2B5EF4-FFF2-40B4-BE49-F238E27FC236}">
                <a16:creationId xmlns:a16="http://schemas.microsoft.com/office/drawing/2014/main" id="{5321AB6E-4445-4BB1-B9FB-988FE3FCB0A0}"/>
              </a:ext>
            </a:extLst>
          </p:cNvPr>
          <p:cNvSpPr>
            <a:spLocks noGrp="1"/>
          </p:cNvSpPr>
          <p:nvPr>
            <p:ph sz="half" idx="2"/>
          </p:nvPr>
        </p:nvSpPr>
        <p:spPr>
          <a:xfrm>
            <a:off x="171064" y="2273718"/>
            <a:ext cx="5876389" cy="3664374"/>
          </a:xfrm>
        </p:spPr>
        <p:txBody>
          <a:bodyPr>
            <a:noAutofit/>
          </a:bodyPr>
          <a:lstStyle>
            <a:lvl1pPr>
              <a:defRPr sz="2400"/>
            </a:lvl1pPr>
            <a:lvl2pPr>
              <a:defRPr sz="2000"/>
            </a:lvl2pPr>
            <a:lvl3pPr>
              <a:defRPr sz="1800"/>
            </a:lvl3pPr>
            <a:lvl4pPr>
              <a:defRPr sz="1600"/>
            </a:lvl4pPr>
            <a:lvl5pPr>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Subtitle 2">
            <a:extLst>
              <a:ext uri="{FF2B5EF4-FFF2-40B4-BE49-F238E27FC236}">
                <a16:creationId xmlns:a16="http://schemas.microsoft.com/office/drawing/2014/main" id="{BE337800-272E-4187-948E-AB6D00DF71A1}"/>
              </a:ext>
            </a:extLst>
          </p:cNvPr>
          <p:cNvSpPr>
            <a:spLocks noGrp="1"/>
          </p:cNvSpPr>
          <p:nvPr>
            <p:ph type="body" idx="13"/>
          </p:nvPr>
        </p:nvSpPr>
        <p:spPr>
          <a:xfrm>
            <a:off x="6145878" y="1450895"/>
            <a:ext cx="5876390" cy="823912"/>
          </a:xfrm>
        </p:spPr>
        <p:txBody>
          <a:bodyPr anchor="b">
            <a:noAutofit/>
          </a:bodyPr>
          <a:lstStyle>
            <a:lvl1pPr marL="0" indent="0">
              <a:buNone/>
              <a:defRPr sz="2800" b="1">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1" name="Content Placeholder 2">
            <a:extLst>
              <a:ext uri="{FF2B5EF4-FFF2-40B4-BE49-F238E27FC236}">
                <a16:creationId xmlns:a16="http://schemas.microsoft.com/office/drawing/2014/main" id="{3490EC0F-BFAC-421B-8701-663D6C38BD0D}"/>
              </a:ext>
            </a:extLst>
          </p:cNvPr>
          <p:cNvSpPr>
            <a:spLocks noGrp="1"/>
          </p:cNvSpPr>
          <p:nvPr>
            <p:ph sz="half" idx="14"/>
          </p:nvPr>
        </p:nvSpPr>
        <p:spPr>
          <a:xfrm>
            <a:off x="6145878" y="2274806"/>
            <a:ext cx="5876389" cy="3663285"/>
          </a:xfrm>
        </p:spPr>
        <p:txBody>
          <a:bodyPr>
            <a:noAutofit/>
          </a:bodyPr>
          <a:lstStyle>
            <a:lvl1pPr>
              <a:defRPr sz="2400"/>
            </a:lvl1pPr>
            <a:lvl2pPr>
              <a:defRPr sz="2000"/>
            </a:lvl2pPr>
            <a:lvl3pPr>
              <a:defRPr sz="1800"/>
            </a:lvl3pPr>
            <a:lvl4pPr>
              <a:defRPr sz="1600"/>
            </a:lvl4pPr>
            <a:lvl5pPr>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Slide Number Placeholder 8">
            <a:extLst>
              <a:ext uri="{FF2B5EF4-FFF2-40B4-BE49-F238E27FC236}">
                <a16:creationId xmlns:a16="http://schemas.microsoft.com/office/drawing/2014/main" id="{F91FAFC8-95D4-42F6-A237-AD9B38EF0632}"/>
              </a:ext>
            </a:extLst>
          </p:cNvPr>
          <p:cNvSpPr>
            <a:spLocks noGrp="1"/>
          </p:cNvSpPr>
          <p:nvPr>
            <p:ph type="sldNum" sz="quarter" idx="12"/>
          </p:nvPr>
        </p:nvSpPr>
        <p:spPr/>
        <p:txBody>
          <a:bodyPr/>
          <a:lstStyle/>
          <a:p>
            <a:fld id="{A3D1C70C-36A2-44FC-A083-98959550CFF4}" type="slidenum">
              <a:rPr lang="en-US" smtClean="0"/>
              <a:t>‹#›</a:t>
            </a:fld>
            <a:endParaRPr lang="en-US"/>
          </a:p>
        </p:txBody>
      </p:sp>
    </p:spTree>
    <p:extLst>
      <p:ext uri="{BB962C8B-B14F-4D97-AF65-F5344CB8AC3E}">
        <p14:creationId xmlns:p14="http://schemas.microsoft.com/office/powerpoint/2010/main" val="68991579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_Content_tabl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74195A-8207-4653-9618-FEF2DA8A3770}"/>
              </a:ext>
            </a:extLst>
          </p:cNvPr>
          <p:cNvSpPr>
            <a:spLocks noGrp="1"/>
          </p:cNvSpPr>
          <p:nvPr>
            <p:ph type="title"/>
          </p:nvPr>
        </p:nvSpPr>
        <p:spPr/>
        <p:txBody>
          <a:bodyPr/>
          <a:lstStyle/>
          <a:p>
            <a:r>
              <a:rPr lang="en-US"/>
              <a:t>Click to edit Master title style</a:t>
            </a:r>
          </a:p>
        </p:txBody>
      </p:sp>
      <p:sp>
        <p:nvSpPr>
          <p:cNvPr id="6" name="Content Placeholder 5">
            <a:extLst>
              <a:ext uri="{FF2B5EF4-FFF2-40B4-BE49-F238E27FC236}">
                <a16:creationId xmlns:a16="http://schemas.microsoft.com/office/drawing/2014/main" id="{D07E23E6-6A2F-4EBB-BAA3-780723750EAA}"/>
              </a:ext>
            </a:extLst>
          </p:cNvPr>
          <p:cNvSpPr>
            <a:spLocks noGrp="1"/>
          </p:cNvSpPr>
          <p:nvPr>
            <p:ph sz="quarter" idx="11"/>
          </p:nvPr>
        </p:nvSpPr>
        <p:spPr>
          <a:xfrm>
            <a:off x="149319" y="1228725"/>
            <a:ext cx="11839480" cy="671793"/>
          </a:xfrm>
        </p:spPr>
        <p:txBody>
          <a:bodyPr>
            <a:normAutofit/>
          </a:bodyPr>
          <a:lstStyle>
            <a:lvl1pPr marL="0" indent="0">
              <a:buNone/>
              <a:defRPr sz="3200"/>
            </a:lvl1pPr>
          </a:lstStyle>
          <a:p>
            <a:pPr lvl="0"/>
            <a:r>
              <a:rPr lang="en-US"/>
              <a:t>Click to edit Master text styles</a:t>
            </a:r>
          </a:p>
        </p:txBody>
      </p:sp>
      <p:sp>
        <p:nvSpPr>
          <p:cNvPr id="8" name="Table Placeholder 7">
            <a:extLst>
              <a:ext uri="{FF2B5EF4-FFF2-40B4-BE49-F238E27FC236}">
                <a16:creationId xmlns:a16="http://schemas.microsoft.com/office/drawing/2014/main" id="{F2E4A04F-CC4A-4D65-ADD6-100415BF7610}"/>
              </a:ext>
            </a:extLst>
          </p:cNvPr>
          <p:cNvSpPr>
            <a:spLocks noGrp="1"/>
          </p:cNvSpPr>
          <p:nvPr>
            <p:ph type="tbl" sz="quarter" idx="12" hasCustomPrompt="1"/>
          </p:nvPr>
        </p:nvSpPr>
        <p:spPr>
          <a:xfrm>
            <a:off x="149319" y="2073275"/>
            <a:ext cx="11863293" cy="3806825"/>
          </a:xfrm>
        </p:spPr>
        <p:txBody>
          <a:bodyPr/>
          <a:lstStyle>
            <a:lvl1pPr>
              <a:defRPr/>
            </a:lvl1pPr>
          </a:lstStyle>
          <a:p>
            <a:r>
              <a:rPr lang="en-US"/>
              <a:t>Table</a:t>
            </a:r>
          </a:p>
        </p:txBody>
      </p:sp>
      <p:sp>
        <p:nvSpPr>
          <p:cNvPr id="3" name="Slide Number Placeholder 2">
            <a:extLst>
              <a:ext uri="{FF2B5EF4-FFF2-40B4-BE49-F238E27FC236}">
                <a16:creationId xmlns:a16="http://schemas.microsoft.com/office/drawing/2014/main" id="{1C79865C-D298-48FE-A461-FAEF3874AA84}"/>
              </a:ext>
            </a:extLst>
          </p:cNvPr>
          <p:cNvSpPr>
            <a:spLocks noGrp="1"/>
          </p:cNvSpPr>
          <p:nvPr>
            <p:ph type="sldNum" sz="quarter" idx="10"/>
          </p:nvPr>
        </p:nvSpPr>
        <p:spPr/>
        <p:txBody>
          <a:bodyPr/>
          <a:lstStyle/>
          <a:p>
            <a:fld id="{A3D1C70C-36A2-44FC-A083-98959550CFF4}" type="slidenum">
              <a:rPr lang="en-US" smtClean="0"/>
              <a:pPr/>
              <a:t>‹#›</a:t>
            </a:fld>
            <a:endParaRPr lang="en-US"/>
          </a:p>
        </p:txBody>
      </p:sp>
    </p:spTree>
    <p:extLst>
      <p:ext uri="{BB962C8B-B14F-4D97-AF65-F5344CB8AC3E}">
        <p14:creationId xmlns:p14="http://schemas.microsoft.com/office/powerpoint/2010/main" val="2462943362"/>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_Graph">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89AEFE-FC93-4AF4-AA60-69D74CEA92CF}"/>
              </a:ext>
            </a:extLst>
          </p:cNvPr>
          <p:cNvSpPr>
            <a:spLocks noGrp="1"/>
          </p:cNvSpPr>
          <p:nvPr>
            <p:ph type="title"/>
          </p:nvPr>
        </p:nvSpPr>
        <p:spPr/>
        <p:txBody>
          <a:bodyPr/>
          <a:lstStyle/>
          <a:p>
            <a:r>
              <a:rPr lang="en-US"/>
              <a:t>Click to edit Master title style</a:t>
            </a:r>
          </a:p>
        </p:txBody>
      </p:sp>
      <p:sp>
        <p:nvSpPr>
          <p:cNvPr id="4" name="Graph Placeholder">
            <a:extLst>
              <a:ext uri="{FF2B5EF4-FFF2-40B4-BE49-F238E27FC236}">
                <a16:creationId xmlns:a16="http://schemas.microsoft.com/office/drawing/2014/main" id="{77EA46B5-DFD9-4CBD-916B-41252B3634A1}"/>
              </a:ext>
            </a:extLst>
          </p:cNvPr>
          <p:cNvSpPr>
            <a:spLocks noGrp="1"/>
          </p:cNvSpPr>
          <p:nvPr>
            <p:ph type="chart" sz="quarter" idx="13"/>
          </p:nvPr>
        </p:nvSpPr>
        <p:spPr>
          <a:xfrm>
            <a:off x="143219" y="1277938"/>
            <a:ext cx="11864631" cy="4682187"/>
          </a:xfrm>
        </p:spPr>
        <p:txBody>
          <a:bodyPr/>
          <a:lstStyle/>
          <a:p>
            <a:r>
              <a:rPr lang="en-US"/>
              <a:t>Click icon to add chart</a:t>
            </a:r>
          </a:p>
        </p:txBody>
      </p:sp>
      <p:sp>
        <p:nvSpPr>
          <p:cNvPr id="5" name="Slide Number Placeholder 4">
            <a:extLst>
              <a:ext uri="{FF2B5EF4-FFF2-40B4-BE49-F238E27FC236}">
                <a16:creationId xmlns:a16="http://schemas.microsoft.com/office/drawing/2014/main" id="{A65DF3EB-641B-4E11-8A18-AB00ABB1C4B3}"/>
              </a:ext>
            </a:extLst>
          </p:cNvPr>
          <p:cNvSpPr>
            <a:spLocks noGrp="1"/>
          </p:cNvSpPr>
          <p:nvPr>
            <p:ph type="sldNum" sz="quarter" idx="12"/>
          </p:nvPr>
        </p:nvSpPr>
        <p:spPr/>
        <p:txBody>
          <a:bodyPr/>
          <a:lstStyle/>
          <a:p>
            <a:fld id="{A3D1C70C-36A2-44FC-A083-98959550CFF4}" type="slidenum">
              <a:rPr lang="en-US" smtClean="0"/>
              <a:t>‹#›</a:t>
            </a:fld>
            <a:endParaRPr lang="en-US"/>
          </a:p>
        </p:txBody>
      </p:sp>
    </p:spTree>
    <p:extLst>
      <p:ext uri="{BB962C8B-B14F-4D97-AF65-F5344CB8AC3E}">
        <p14:creationId xmlns:p14="http://schemas.microsoft.com/office/powerpoint/2010/main" val="265893011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le_Imag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89AEFE-FC93-4AF4-AA60-69D74CEA92CF}"/>
              </a:ext>
            </a:extLst>
          </p:cNvPr>
          <p:cNvSpPr>
            <a:spLocks noGrp="1"/>
          </p:cNvSpPr>
          <p:nvPr>
            <p:ph type="title"/>
          </p:nvPr>
        </p:nvSpPr>
        <p:spPr/>
        <p:txBody>
          <a:bodyPr/>
          <a:lstStyle/>
          <a:p>
            <a:r>
              <a:rPr lang="en-US"/>
              <a:t>Click to edit Master title style</a:t>
            </a:r>
          </a:p>
        </p:txBody>
      </p:sp>
      <p:sp>
        <p:nvSpPr>
          <p:cNvPr id="6" name="Picture Placeholder">
            <a:extLst>
              <a:ext uri="{FF2B5EF4-FFF2-40B4-BE49-F238E27FC236}">
                <a16:creationId xmlns:a16="http://schemas.microsoft.com/office/drawing/2014/main" id="{8EB81FAF-D709-4158-AB3A-6470D4C7F238}"/>
              </a:ext>
            </a:extLst>
          </p:cNvPr>
          <p:cNvSpPr>
            <a:spLocks noGrp="1"/>
          </p:cNvSpPr>
          <p:nvPr>
            <p:ph type="pic" sz="quarter" idx="13"/>
          </p:nvPr>
        </p:nvSpPr>
        <p:spPr>
          <a:xfrm>
            <a:off x="594912" y="1520826"/>
            <a:ext cx="10642294" cy="4384216"/>
          </a:xfrm>
        </p:spPr>
        <p:txBody>
          <a:bodyPr/>
          <a:lstStyle/>
          <a:p>
            <a:r>
              <a:rPr lang="en-US"/>
              <a:t>Click icon to add picture</a:t>
            </a:r>
          </a:p>
        </p:txBody>
      </p:sp>
      <p:sp>
        <p:nvSpPr>
          <p:cNvPr id="5" name="Slide Number Placeholder 4">
            <a:extLst>
              <a:ext uri="{FF2B5EF4-FFF2-40B4-BE49-F238E27FC236}">
                <a16:creationId xmlns:a16="http://schemas.microsoft.com/office/drawing/2014/main" id="{A65DF3EB-641B-4E11-8A18-AB00ABB1C4B3}"/>
              </a:ext>
            </a:extLst>
          </p:cNvPr>
          <p:cNvSpPr>
            <a:spLocks noGrp="1"/>
          </p:cNvSpPr>
          <p:nvPr>
            <p:ph type="sldNum" sz="quarter" idx="12"/>
          </p:nvPr>
        </p:nvSpPr>
        <p:spPr/>
        <p:txBody>
          <a:bodyPr/>
          <a:lstStyle/>
          <a:p>
            <a:fld id="{A3D1C70C-36A2-44FC-A083-98959550CFF4}" type="slidenum">
              <a:rPr lang="en-US" smtClean="0"/>
              <a:t>‹#›</a:t>
            </a:fld>
            <a:endParaRPr lang="en-US"/>
          </a:p>
        </p:txBody>
      </p:sp>
    </p:spTree>
    <p:extLst>
      <p:ext uri="{BB962C8B-B14F-4D97-AF65-F5344CB8AC3E}">
        <p14:creationId xmlns:p14="http://schemas.microsoft.com/office/powerpoint/2010/main" val="265108485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2.png"/><Relationship Id="rId2" Type="http://schemas.openxmlformats.org/officeDocument/2006/relationships/slideLayout" Target="../slideLayouts/slideLayout2.xml"/><Relationship Id="rId16"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3" Type="http://schemas.openxmlformats.org/officeDocument/2006/relationships/theme" Target="../theme/theme2.xml"/><Relationship Id="rId2" Type="http://schemas.openxmlformats.org/officeDocument/2006/relationships/slideLayout" Target="../slideLayouts/slideLayout16.xml"/><Relationship Id="rId1" Type="http://schemas.openxmlformats.org/officeDocument/2006/relationships/slideLayout" Target="../slideLayouts/slideLayout15.xml"/><Relationship Id="rId4" Type="http://schemas.openxmlformats.org/officeDocument/2006/relationships/image" Target="../media/image6.png"/></Relationships>
</file>

<file path=ppt/slideMasters/_rels/slideMaster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theme" Target="../theme/theme3.xml"/><Relationship Id="rId1" Type="http://schemas.openxmlformats.org/officeDocument/2006/relationships/slideLayout" Target="../slideLayouts/slideLayout17.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25.xml"/><Relationship Id="rId13" Type="http://schemas.openxmlformats.org/officeDocument/2006/relationships/slideLayout" Target="../slideLayouts/slideLayout30.xml"/><Relationship Id="rId18" Type="http://schemas.openxmlformats.org/officeDocument/2006/relationships/slideLayout" Target="../slideLayouts/slideLayout35.xml"/><Relationship Id="rId3" Type="http://schemas.openxmlformats.org/officeDocument/2006/relationships/slideLayout" Target="../slideLayouts/slideLayout20.xml"/><Relationship Id="rId21" Type="http://schemas.openxmlformats.org/officeDocument/2006/relationships/theme" Target="../theme/theme4.xml"/><Relationship Id="rId7" Type="http://schemas.openxmlformats.org/officeDocument/2006/relationships/slideLayout" Target="../slideLayouts/slideLayout24.xml"/><Relationship Id="rId12" Type="http://schemas.openxmlformats.org/officeDocument/2006/relationships/slideLayout" Target="../slideLayouts/slideLayout29.xml"/><Relationship Id="rId17" Type="http://schemas.openxmlformats.org/officeDocument/2006/relationships/slideLayout" Target="../slideLayouts/slideLayout34.xml"/><Relationship Id="rId2" Type="http://schemas.openxmlformats.org/officeDocument/2006/relationships/slideLayout" Target="../slideLayouts/slideLayout19.xml"/><Relationship Id="rId16" Type="http://schemas.openxmlformats.org/officeDocument/2006/relationships/slideLayout" Target="../slideLayouts/slideLayout33.xml"/><Relationship Id="rId20" Type="http://schemas.openxmlformats.org/officeDocument/2006/relationships/slideLayout" Target="../slideLayouts/slideLayout37.xml"/><Relationship Id="rId1" Type="http://schemas.openxmlformats.org/officeDocument/2006/relationships/slideLayout" Target="../slideLayouts/slideLayout18.xml"/><Relationship Id="rId6" Type="http://schemas.openxmlformats.org/officeDocument/2006/relationships/slideLayout" Target="../slideLayouts/slideLayout23.xml"/><Relationship Id="rId11" Type="http://schemas.openxmlformats.org/officeDocument/2006/relationships/slideLayout" Target="../slideLayouts/slideLayout28.xml"/><Relationship Id="rId5" Type="http://schemas.openxmlformats.org/officeDocument/2006/relationships/slideLayout" Target="../slideLayouts/slideLayout22.xml"/><Relationship Id="rId15" Type="http://schemas.openxmlformats.org/officeDocument/2006/relationships/slideLayout" Target="../slideLayouts/slideLayout32.xml"/><Relationship Id="rId23" Type="http://schemas.openxmlformats.org/officeDocument/2006/relationships/image" Target="../media/image2.png"/><Relationship Id="rId10" Type="http://schemas.openxmlformats.org/officeDocument/2006/relationships/slideLayout" Target="../slideLayouts/slideLayout27.xml"/><Relationship Id="rId19" Type="http://schemas.openxmlformats.org/officeDocument/2006/relationships/slideLayout" Target="../slideLayouts/slideLayout36.xml"/><Relationship Id="rId4" Type="http://schemas.openxmlformats.org/officeDocument/2006/relationships/slideLayout" Target="../slideLayouts/slideLayout21.xml"/><Relationship Id="rId9" Type="http://schemas.openxmlformats.org/officeDocument/2006/relationships/slideLayout" Target="../slideLayouts/slideLayout26.xml"/><Relationship Id="rId14" Type="http://schemas.openxmlformats.org/officeDocument/2006/relationships/slideLayout" Target="../slideLayouts/slideLayout31.xml"/><Relationship Id="rId22"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8" name="Picture 7" descr="A picture containing graphical user interface&#10;&#10;Description automatically generated">
            <a:extLst>
              <a:ext uri="{FF2B5EF4-FFF2-40B4-BE49-F238E27FC236}">
                <a16:creationId xmlns:a16="http://schemas.microsoft.com/office/drawing/2014/main" id="{696D1C8D-2804-489C-86CC-F70D29F92737}"/>
              </a:ext>
            </a:extLst>
          </p:cNvPr>
          <p:cNvPicPr>
            <a:picLocks noChangeAspect="1"/>
          </p:cNvPicPr>
          <p:nvPr userDrawn="1"/>
        </p:nvPicPr>
        <p:blipFill>
          <a:blip r:embed="rId16">
            <a:extLst>
              <a:ext uri="{28A0092B-C50C-407E-A947-70E740481C1C}">
                <a14:useLocalDpi xmlns:a14="http://schemas.microsoft.com/office/drawing/2010/main" val="0"/>
              </a:ext>
            </a:extLst>
          </a:blip>
          <a:stretch>
            <a:fillRect/>
          </a:stretch>
        </p:blipFill>
        <p:spPr>
          <a:xfrm>
            <a:off x="149340" y="162881"/>
            <a:ext cx="11893320" cy="1630683"/>
          </a:xfrm>
          <a:prstGeom prst="rect">
            <a:avLst/>
          </a:prstGeom>
        </p:spPr>
      </p:pic>
      <p:sp>
        <p:nvSpPr>
          <p:cNvPr id="2" name="Title Placeholder 1">
            <a:extLst>
              <a:ext uri="{FF2B5EF4-FFF2-40B4-BE49-F238E27FC236}">
                <a16:creationId xmlns:a16="http://schemas.microsoft.com/office/drawing/2014/main" id="{A52D6E93-3D36-4693-94CF-5E08B138DE51}"/>
              </a:ext>
            </a:extLst>
          </p:cNvPr>
          <p:cNvSpPr>
            <a:spLocks noGrp="1"/>
          </p:cNvSpPr>
          <p:nvPr>
            <p:ph type="title"/>
          </p:nvPr>
        </p:nvSpPr>
        <p:spPr>
          <a:xfrm>
            <a:off x="1256841" y="378896"/>
            <a:ext cx="10096959" cy="747579"/>
          </a:xfrm>
          <a:prstGeom prst="rect">
            <a:avLst/>
          </a:prstGeom>
        </p:spPr>
        <p:txBody>
          <a:bodyPr vert="horz" lIns="91440" tIns="45720" rIns="91440" bIns="45720" rtlCol="0" anchor="ctr">
            <a:noAutofit/>
          </a:bodyPr>
          <a:lstStyle/>
          <a:p>
            <a:r>
              <a:rPr lang="en-US"/>
              <a:t>Click to edit Master title style</a:t>
            </a:r>
          </a:p>
        </p:txBody>
      </p:sp>
      <p:sp>
        <p:nvSpPr>
          <p:cNvPr id="3" name="Text Placeholder 2">
            <a:extLst>
              <a:ext uri="{FF2B5EF4-FFF2-40B4-BE49-F238E27FC236}">
                <a16:creationId xmlns:a16="http://schemas.microsoft.com/office/drawing/2014/main" id="{F8288CE7-0338-4DCA-9309-6257DC1AB2BD}"/>
              </a:ext>
            </a:extLst>
          </p:cNvPr>
          <p:cNvSpPr>
            <a:spLocks noGrp="1"/>
          </p:cNvSpPr>
          <p:nvPr>
            <p:ph type="body" idx="1"/>
          </p:nvPr>
        </p:nvSpPr>
        <p:spPr>
          <a:xfrm>
            <a:off x="146292" y="1430626"/>
            <a:ext cx="11890272" cy="4507465"/>
          </a:xfrm>
          <a:prstGeom prst="rect">
            <a:avLst/>
          </a:prstGeom>
        </p:spPr>
        <p:txBody>
          <a:bodyPr vert="horz" lIns="91440" tIns="45720" rIns="82296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10" name="Picture 9">
            <a:extLst>
              <a:ext uri="{FF2B5EF4-FFF2-40B4-BE49-F238E27FC236}">
                <a16:creationId xmlns:a16="http://schemas.microsoft.com/office/drawing/2014/main" id="{C25DAC51-AACD-4066-8BD6-6F7BF018F00F}"/>
              </a:ext>
            </a:extLst>
          </p:cNvPr>
          <p:cNvPicPr>
            <a:picLocks noChangeAspect="1"/>
          </p:cNvPicPr>
          <p:nvPr userDrawn="1"/>
        </p:nvPicPr>
        <p:blipFill>
          <a:blip r:embed="rId17">
            <a:extLst>
              <a:ext uri="{28A0092B-C50C-407E-A947-70E740481C1C}">
                <a14:useLocalDpi xmlns:a14="http://schemas.microsoft.com/office/drawing/2010/main" val="0"/>
              </a:ext>
            </a:extLst>
          </a:blip>
          <a:stretch>
            <a:fillRect/>
          </a:stretch>
        </p:blipFill>
        <p:spPr>
          <a:xfrm>
            <a:off x="149340" y="6050987"/>
            <a:ext cx="11890272" cy="768098"/>
          </a:xfrm>
          <a:prstGeom prst="rect">
            <a:avLst/>
          </a:prstGeom>
        </p:spPr>
      </p:pic>
      <p:sp>
        <p:nvSpPr>
          <p:cNvPr id="6" name="Slide Number Placeholder 5">
            <a:extLst>
              <a:ext uri="{FF2B5EF4-FFF2-40B4-BE49-F238E27FC236}">
                <a16:creationId xmlns:a16="http://schemas.microsoft.com/office/drawing/2014/main" id="{C0398713-19FC-43BC-8C7D-F7EE32024943}"/>
              </a:ext>
            </a:extLst>
          </p:cNvPr>
          <p:cNvSpPr>
            <a:spLocks noGrp="1"/>
          </p:cNvSpPr>
          <p:nvPr>
            <p:ph type="sldNum" sz="quarter" idx="4"/>
          </p:nvPr>
        </p:nvSpPr>
        <p:spPr>
          <a:xfrm>
            <a:off x="8687719" y="6257197"/>
            <a:ext cx="2743200" cy="365125"/>
          </a:xfrm>
          <a:prstGeom prst="rect">
            <a:avLst/>
          </a:prstGeom>
        </p:spPr>
        <p:txBody>
          <a:bodyPr vert="horz" lIns="91440" tIns="45720" rIns="91440" bIns="45720" rtlCol="0" anchor="ctr"/>
          <a:lstStyle>
            <a:lvl1pPr algn="r">
              <a:defRPr sz="1400">
                <a:solidFill>
                  <a:schemeClr val="bg1"/>
                </a:solidFill>
                <a:latin typeface="Palatino Linotype" panose="02040502050505030304" pitchFamily="18" charset="0"/>
              </a:defRPr>
            </a:lvl1pPr>
          </a:lstStyle>
          <a:p>
            <a:fld id="{A3D1C70C-36A2-44FC-A083-98959550CFF4}" type="slidenum">
              <a:rPr lang="en-US" smtClean="0"/>
              <a:pPr/>
              <a:t>‹#›</a:t>
            </a:fld>
            <a:endParaRPr lang="en-US"/>
          </a:p>
        </p:txBody>
      </p:sp>
    </p:spTree>
    <p:extLst>
      <p:ext uri="{BB962C8B-B14F-4D97-AF65-F5344CB8AC3E}">
        <p14:creationId xmlns:p14="http://schemas.microsoft.com/office/powerpoint/2010/main" val="1292156905"/>
      </p:ext>
    </p:extLst>
  </p:cSld>
  <p:clrMap bg1="lt1" tx1="dk1" bg2="lt2" tx2="dk2" accent1="accent1" accent2="accent2" accent3="accent3" accent4="accent4" accent5="accent5" accent6="accent6" hlink="hlink" folHlink="folHlink"/>
  <p:sldLayoutIdLst>
    <p:sldLayoutId id="2147483680" r:id="rId1"/>
    <p:sldLayoutId id="2147483671" r:id="rId2"/>
    <p:sldLayoutId id="2147483677" r:id="rId3"/>
    <p:sldLayoutId id="2147483664" r:id="rId4"/>
    <p:sldLayoutId id="2147483670" r:id="rId5"/>
    <p:sldLayoutId id="2147483665" r:id="rId6"/>
    <p:sldLayoutId id="2147483681" r:id="rId7"/>
    <p:sldLayoutId id="2147483675" r:id="rId8"/>
    <p:sldLayoutId id="2147483676" r:id="rId9"/>
    <p:sldLayoutId id="2147483672" r:id="rId10"/>
    <p:sldLayoutId id="2147483690" r:id="rId11"/>
    <p:sldLayoutId id="2147483669" r:id="rId12"/>
    <p:sldLayoutId id="2147483689" r:id="rId13"/>
    <p:sldLayoutId id="2147483678" r:id="rId14"/>
  </p:sldLayoutIdLst>
  <p:hf hdr="0" dt="0"/>
  <p:txStyles>
    <p:titleStyle>
      <a:lvl1pPr algn="l" defTabSz="914400" rtl="0" eaLnBrk="1" latinLnBrk="0" hangingPunct="1">
        <a:lnSpc>
          <a:spcPct val="90000"/>
        </a:lnSpc>
        <a:spcBef>
          <a:spcPct val="0"/>
        </a:spcBef>
        <a:buNone/>
        <a:defRPr sz="5000" b="1" kern="1200">
          <a:solidFill>
            <a:srgbClr val="6E2405"/>
          </a:solidFill>
          <a:latin typeface="Palatino Linotype" panose="02040502050505030304" pitchFamily="18" charset="0"/>
          <a:ea typeface="+mj-ea"/>
          <a:cs typeface="+mj-cs"/>
        </a:defRPr>
      </a:lvl1pPr>
    </p:titleStyle>
    <p:bodyStyle>
      <a:lvl1pPr marL="228600" indent="-228600" algn="l" defTabSz="914400" rtl="0" eaLnBrk="1" latinLnBrk="0" hangingPunct="1">
        <a:lnSpc>
          <a:spcPct val="108000"/>
        </a:lnSpc>
        <a:spcBef>
          <a:spcPts val="1000"/>
        </a:spcBef>
        <a:spcAft>
          <a:spcPts val="1400"/>
        </a:spcAft>
        <a:buFont typeface="Arial" panose="020B0604020202020204" pitchFamily="34" charset="0"/>
        <a:buChar char="•"/>
        <a:defRPr sz="4000" kern="1200">
          <a:solidFill>
            <a:schemeClr val="tx1"/>
          </a:solidFill>
          <a:latin typeface="Palatino Linotype" panose="02040502050505030304" pitchFamily="18" charset="0"/>
          <a:ea typeface="+mn-ea"/>
          <a:cs typeface="+mn-cs"/>
        </a:defRPr>
      </a:lvl1pPr>
      <a:lvl2pPr marL="685800" indent="-228600" algn="l" defTabSz="914400" rtl="0" eaLnBrk="1" latinLnBrk="0" hangingPunct="1">
        <a:lnSpc>
          <a:spcPct val="108000"/>
        </a:lnSpc>
        <a:spcBef>
          <a:spcPts val="500"/>
        </a:spcBef>
        <a:spcAft>
          <a:spcPts val="1400"/>
        </a:spcAft>
        <a:buFont typeface="Arial" panose="020B0604020202020204" pitchFamily="34" charset="0"/>
        <a:buChar char="•"/>
        <a:defRPr sz="3600" kern="1200">
          <a:solidFill>
            <a:schemeClr val="tx1"/>
          </a:solidFill>
          <a:latin typeface="Palatino Linotype" panose="02040502050505030304" pitchFamily="18" charset="0"/>
          <a:ea typeface="+mn-ea"/>
          <a:cs typeface="+mn-cs"/>
        </a:defRPr>
      </a:lvl2pPr>
      <a:lvl3pPr marL="1143000" indent="-228600" algn="l" defTabSz="914400" rtl="0" eaLnBrk="1" latinLnBrk="0" hangingPunct="1">
        <a:lnSpc>
          <a:spcPct val="108000"/>
        </a:lnSpc>
        <a:spcBef>
          <a:spcPts val="500"/>
        </a:spcBef>
        <a:spcAft>
          <a:spcPts val="1400"/>
        </a:spcAft>
        <a:buFont typeface="Arial" panose="020B0604020202020204" pitchFamily="34" charset="0"/>
        <a:buChar char="•"/>
        <a:defRPr sz="3200" kern="1200">
          <a:solidFill>
            <a:schemeClr val="tx1"/>
          </a:solidFill>
          <a:latin typeface="Palatino Linotype" panose="02040502050505030304" pitchFamily="18" charset="0"/>
          <a:ea typeface="+mn-ea"/>
          <a:cs typeface="+mn-cs"/>
        </a:defRPr>
      </a:lvl3pPr>
      <a:lvl4pPr marL="1600200" indent="-228600" algn="l" defTabSz="914400" rtl="0" eaLnBrk="1" latinLnBrk="0" hangingPunct="1">
        <a:lnSpc>
          <a:spcPct val="108000"/>
        </a:lnSpc>
        <a:spcBef>
          <a:spcPts val="500"/>
        </a:spcBef>
        <a:spcAft>
          <a:spcPts val="1400"/>
        </a:spcAft>
        <a:buFont typeface="Arial" panose="020B0604020202020204" pitchFamily="34" charset="0"/>
        <a:buChar char="•"/>
        <a:defRPr sz="2800" kern="1200">
          <a:solidFill>
            <a:schemeClr val="tx1"/>
          </a:solidFill>
          <a:latin typeface="Palatino Linotype" panose="02040502050505030304" pitchFamily="18" charset="0"/>
          <a:ea typeface="+mn-ea"/>
          <a:cs typeface="+mn-cs"/>
        </a:defRPr>
      </a:lvl4pPr>
      <a:lvl5pPr marL="2057400" indent="-228600" algn="l" defTabSz="914400" rtl="0" eaLnBrk="1" latinLnBrk="0" hangingPunct="1">
        <a:lnSpc>
          <a:spcPct val="108000"/>
        </a:lnSpc>
        <a:spcBef>
          <a:spcPts val="500"/>
        </a:spcBef>
        <a:spcAft>
          <a:spcPts val="1400"/>
        </a:spcAft>
        <a:buFont typeface="Arial" panose="020B0604020202020204" pitchFamily="34" charset="0"/>
        <a:buChar char="•"/>
        <a:defRPr sz="2800" kern="1200">
          <a:solidFill>
            <a:schemeClr val="tx1"/>
          </a:solidFill>
          <a:latin typeface="Palatino Linotype" panose="02040502050505030304" pitchFamily="18"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Picture 6" descr="Logo: New Jersey Department of Education.">
            <a:extLst>
              <a:ext uri="{FF2B5EF4-FFF2-40B4-BE49-F238E27FC236}">
                <a16:creationId xmlns:a16="http://schemas.microsoft.com/office/drawing/2014/main" id="{CF96DE2C-7117-450B-9505-73F2CC7674DC}"/>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110169" y="-5897"/>
            <a:ext cx="12081830" cy="2551181"/>
          </a:xfrm>
          <a:prstGeom prst="rect">
            <a:avLst/>
          </a:prstGeom>
        </p:spPr>
      </p:pic>
      <p:sp>
        <p:nvSpPr>
          <p:cNvPr id="3" name="Text Placeholder 2">
            <a:extLst>
              <a:ext uri="{FF2B5EF4-FFF2-40B4-BE49-F238E27FC236}">
                <a16:creationId xmlns:a16="http://schemas.microsoft.com/office/drawing/2014/main" id="{056ABD99-43FC-48BD-956C-54F530646711}"/>
              </a:ext>
            </a:extLst>
          </p:cNvPr>
          <p:cNvSpPr>
            <a:spLocks noGrp="1"/>
          </p:cNvSpPr>
          <p:nvPr>
            <p:ph type="body" idx="1"/>
          </p:nvPr>
        </p:nvSpPr>
        <p:spPr>
          <a:xfrm>
            <a:off x="110169" y="1825625"/>
            <a:ext cx="11788048" cy="4351338"/>
          </a:xfrm>
          <a:prstGeom prst="rect">
            <a:avLst/>
          </a:prstGeom>
        </p:spPr>
        <p:txBody>
          <a:bodyPr vert="horz" lIns="91440" tIns="45720" rIns="91440" bIns="45720" rtlCol="0">
            <a:normAutofit/>
          </a:bodyPr>
          <a:lstStyle/>
          <a:p>
            <a:pPr lvl="0"/>
            <a:r>
              <a:rPr lang="en-US"/>
              <a:t>Do not use this layout</a:t>
            </a:r>
          </a:p>
        </p:txBody>
      </p:sp>
    </p:spTree>
    <p:extLst>
      <p:ext uri="{BB962C8B-B14F-4D97-AF65-F5344CB8AC3E}">
        <p14:creationId xmlns:p14="http://schemas.microsoft.com/office/powerpoint/2010/main" val="3885510845"/>
      </p:ext>
    </p:extLst>
  </p:cSld>
  <p:clrMap bg1="lt1" tx1="dk1" bg2="lt2" tx2="dk2" accent1="accent1" accent2="accent2" accent3="accent3" accent4="accent4" accent5="accent5" accent6="accent6" hlink="hlink" folHlink="folHlink"/>
  <p:sldLayoutIdLst>
    <p:sldLayoutId id="2147483679" r:id="rId1"/>
    <p:sldLayoutId id="2147483712" r:id="rId2"/>
  </p:sldLayoutIdLst>
  <p:hf hdr="0" dt="0"/>
  <p:txStyles>
    <p:titleStyle>
      <a:lvl1pPr algn="ctr" defTabSz="914400" rtl="0" eaLnBrk="1" latinLnBrk="0" hangingPunct="1">
        <a:lnSpc>
          <a:spcPct val="90000"/>
        </a:lnSpc>
        <a:spcBef>
          <a:spcPct val="0"/>
        </a:spcBef>
        <a:buNone/>
        <a:defRPr sz="5400" b="1" kern="1200">
          <a:solidFill>
            <a:srgbClr val="6E2405"/>
          </a:solidFill>
          <a:latin typeface="Palatino Linotype" panose="02040502050505030304" pitchFamily="18" charset="0"/>
          <a:ea typeface="+mj-ea"/>
          <a:cs typeface="+mj-cs"/>
        </a:defRPr>
      </a:lvl1pPr>
    </p:titleStyle>
    <p:bodyStyle>
      <a:lvl1pPr marL="0" indent="0" algn="l" defTabSz="914400" rtl="0" eaLnBrk="1" latinLnBrk="0" hangingPunct="1">
        <a:lnSpc>
          <a:spcPct val="108000"/>
        </a:lnSpc>
        <a:spcBef>
          <a:spcPts val="1000"/>
        </a:spcBef>
        <a:spcAft>
          <a:spcPts val="1400"/>
        </a:spcAft>
        <a:buFont typeface="Arial" panose="020B0604020202020204" pitchFamily="34" charset="0"/>
        <a:buNone/>
        <a:defRPr sz="4400" kern="1200">
          <a:solidFill>
            <a:schemeClr val="tx1"/>
          </a:solidFill>
          <a:latin typeface="Palatino Linotype" panose="02040502050505030304" pitchFamily="18" charset="0"/>
          <a:ea typeface="+mn-ea"/>
          <a:cs typeface="+mn-cs"/>
        </a:defRPr>
      </a:lvl1pPr>
      <a:lvl2pPr marL="685800" indent="-228600" algn="l" defTabSz="914400" rtl="0" eaLnBrk="1" latinLnBrk="0" hangingPunct="1">
        <a:lnSpc>
          <a:spcPct val="108000"/>
        </a:lnSpc>
        <a:spcBef>
          <a:spcPts val="500"/>
        </a:spcBef>
        <a:spcAft>
          <a:spcPts val="1400"/>
        </a:spcAft>
        <a:buFont typeface="Arial" panose="020B0604020202020204" pitchFamily="34" charset="0"/>
        <a:buChar char="•"/>
        <a:defRPr sz="3200" kern="1200">
          <a:solidFill>
            <a:schemeClr val="tx1"/>
          </a:solidFill>
          <a:latin typeface="Palatino Linotype" panose="02040502050505030304" pitchFamily="18" charset="0"/>
          <a:ea typeface="+mn-ea"/>
          <a:cs typeface="+mn-cs"/>
        </a:defRPr>
      </a:lvl2pPr>
      <a:lvl3pPr marL="1143000" indent="-228600" algn="l" defTabSz="914400" rtl="0" eaLnBrk="1" latinLnBrk="0" hangingPunct="1">
        <a:lnSpc>
          <a:spcPct val="108000"/>
        </a:lnSpc>
        <a:spcBef>
          <a:spcPts val="500"/>
        </a:spcBef>
        <a:spcAft>
          <a:spcPts val="1400"/>
        </a:spcAft>
        <a:buFont typeface="Arial" panose="020B0604020202020204" pitchFamily="34" charset="0"/>
        <a:buChar char="•"/>
        <a:defRPr sz="2800" kern="1200">
          <a:solidFill>
            <a:schemeClr val="tx1"/>
          </a:solidFill>
          <a:latin typeface="Palatino Linotype" panose="02040502050505030304" pitchFamily="18" charset="0"/>
          <a:ea typeface="+mn-ea"/>
          <a:cs typeface="+mn-cs"/>
        </a:defRPr>
      </a:lvl3pPr>
      <a:lvl4pPr marL="1600200" indent="-228600" algn="l" defTabSz="914400" rtl="0" eaLnBrk="1" latinLnBrk="0" hangingPunct="1">
        <a:lnSpc>
          <a:spcPct val="108000"/>
        </a:lnSpc>
        <a:spcBef>
          <a:spcPts val="500"/>
        </a:spcBef>
        <a:spcAft>
          <a:spcPts val="1400"/>
        </a:spcAft>
        <a:buFont typeface="Arial" panose="020B0604020202020204" pitchFamily="34" charset="0"/>
        <a:buChar char="•"/>
        <a:defRPr sz="2400" kern="1200">
          <a:solidFill>
            <a:schemeClr val="tx1"/>
          </a:solidFill>
          <a:latin typeface="Palatino Linotype" panose="02040502050505030304" pitchFamily="18" charset="0"/>
          <a:ea typeface="+mn-ea"/>
          <a:cs typeface="+mn-cs"/>
        </a:defRPr>
      </a:lvl4pPr>
      <a:lvl5pPr marL="2057400" indent="-228600" algn="l" defTabSz="914400" rtl="0" eaLnBrk="1" latinLnBrk="0" hangingPunct="1">
        <a:lnSpc>
          <a:spcPct val="108000"/>
        </a:lnSpc>
        <a:spcBef>
          <a:spcPts val="500"/>
        </a:spcBef>
        <a:spcAft>
          <a:spcPts val="1400"/>
        </a:spcAft>
        <a:buFont typeface="Arial" panose="020B0604020202020204" pitchFamily="34" charset="0"/>
        <a:buChar char="•"/>
        <a:defRPr sz="2400" kern="1200">
          <a:solidFill>
            <a:schemeClr val="tx1"/>
          </a:solidFill>
          <a:latin typeface="Palatino Linotype" panose="02040502050505030304" pitchFamily="18"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FA60367D-4F1F-4D06-9551-9D120A83F86F}"/>
              </a:ext>
            </a:extLst>
          </p:cNvPr>
          <p:cNvSpPr>
            <a:spLocks noGrp="1"/>
          </p:cNvSpPr>
          <p:nvPr>
            <p:ph type="title"/>
          </p:nvPr>
        </p:nvSpPr>
        <p:spPr>
          <a:xfrm>
            <a:off x="149340" y="365125"/>
            <a:ext cx="11890272"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067A9155-9D6F-4818-A1EA-81ACC0306B47}"/>
              </a:ext>
            </a:extLst>
          </p:cNvPr>
          <p:cNvSpPr>
            <a:spLocks noGrp="1"/>
          </p:cNvSpPr>
          <p:nvPr>
            <p:ph type="body" idx="1"/>
          </p:nvPr>
        </p:nvSpPr>
        <p:spPr>
          <a:xfrm>
            <a:off x="149340" y="1825625"/>
            <a:ext cx="11890272" cy="4122329"/>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7" name="Picture 6">
            <a:extLst>
              <a:ext uri="{FF2B5EF4-FFF2-40B4-BE49-F238E27FC236}">
                <a16:creationId xmlns:a16="http://schemas.microsoft.com/office/drawing/2014/main" id="{94CC72A4-5CFF-4D23-9567-642F33528965}"/>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49340" y="6050987"/>
            <a:ext cx="11890272" cy="768098"/>
          </a:xfrm>
          <a:prstGeom prst="rect">
            <a:avLst/>
          </a:prstGeom>
        </p:spPr>
      </p:pic>
      <p:sp>
        <p:nvSpPr>
          <p:cNvPr id="6" name="Slide Number Placeholder 5">
            <a:extLst>
              <a:ext uri="{FF2B5EF4-FFF2-40B4-BE49-F238E27FC236}">
                <a16:creationId xmlns:a16="http://schemas.microsoft.com/office/drawing/2014/main" id="{20D45371-22E5-41E2-9C10-6B0FADA8412F}"/>
              </a:ext>
            </a:extLst>
          </p:cNvPr>
          <p:cNvSpPr>
            <a:spLocks noGrp="1"/>
          </p:cNvSpPr>
          <p:nvPr>
            <p:ph type="sldNum" sz="quarter" idx="4"/>
          </p:nvPr>
        </p:nvSpPr>
        <p:spPr>
          <a:xfrm>
            <a:off x="8610600" y="6285773"/>
            <a:ext cx="2743200" cy="365125"/>
          </a:xfrm>
          <a:prstGeom prst="rect">
            <a:avLst/>
          </a:prstGeom>
        </p:spPr>
        <p:txBody>
          <a:bodyPr vert="horz" lIns="91440" tIns="45720" rIns="91440" bIns="45720" rtlCol="0" anchor="ctr"/>
          <a:lstStyle>
            <a:lvl1pPr algn="r">
              <a:defRPr sz="1400">
                <a:solidFill>
                  <a:schemeClr val="bg1"/>
                </a:solidFill>
                <a:latin typeface="Palatino Linotype" panose="02040502050505030304" pitchFamily="18" charset="0"/>
              </a:defRPr>
            </a:lvl1pPr>
          </a:lstStyle>
          <a:p>
            <a:fld id="{063B872D-3AE9-4542-A461-B751CD6BB84C}" type="slidenum">
              <a:rPr lang="en-US" smtClean="0"/>
              <a:pPr/>
              <a:t>‹#›</a:t>
            </a:fld>
            <a:endParaRPr lang="en-US"/>
          </a:p>
        </p:txBody>
      </p:sp>
    </p:spTree>
    <p:extLst>
      <p:ext uri="{BB962C8B-B14F-4D97-AF65-F5344CB8AC3E}">
        <p14:creationId xmlns:p14="http://schemas.microsoft.com/office/powerpoint/2010/main" val="63614674"/>
      </p:ext>
    </p:extLst>
  </p:cSld>
  <p:clrMap bg1="lt1" tx1="dk1" bg2="lt2" tx2="dk2" accent1="accent1" accent2="accent2" accent3="accent3" accent4="accent4" accent5="accent5" accent6="accent6" hlink="hlink" folHlink="folHlink"/>
  <p:sldLayoutIdLst>
    <p:sldLayoutId id="2147483688" r:id="rId1"/>
  </p:sldLayoutIdLst>
  <p:hf hdr="0" dt="0"/>
  <p:txStyles>
    <p:titleStyle>
      <a:lvl1pPr algn="l" defTabSz="914400" rtl="0" eaLnBrk="1" latinLnBrk="0" hangingPunct="1">
        <a:lnSpc>
          <a:spcPct val="90000"/>
        </a:lnSpc>
        <a:spcBef>
          <a:spcPct val="0"/>
        </a:spcBef>
        <a:buNone/>
        <a:defRPr sz="6000" kern="1200">
          <a:solidFill>
            <a:srgbClr val="6E2405"/>
          </a:solidFill>
          <a:latin typeface="Palatino Linotype" panose="02040502050505030304" pitchFamily="18" charset="0"/>
          <a:ea typeface="+mj-ea"/>
          <a:cs typeface="+mj-cs"/>
        </a:defRPr>
      </a:lvl1pPr>
    </p:titleStyle>
    <p:bodyStyle>
      <a:lvl1pPr marL="228600" indent="-228600" algn="l" defTabSz="914400" rtl="0" eaLnBrk="1" latinLnBrk="0" hangingPunct="1">
        <a:lnSpc>
          <a:spcPct val="108000"/>
        </a:lnSpc>
        <a:spcBef>
          <a:spcPts val="1000"/>
        </a:spcBef>
        <a:spcAft>
          <a:spcPts val="1400"/>
        </a:spcAft>
        <a:buFont typeface="Arial" panose="020B0604020202020204" pitchFamily="34" charset="0"/>
        <a:buChar char="•"/>
        <a:defRPr sz="2800" kern="1200">
          <a:solidFill>
            <a:schemeClr val="tx1"/>
          </a:solidFill>
          <a:latin typeface="Palatino Linotype" panose="02040502050505030304" pitchFamily="18" charset="0"/>
          <a:ea typeface="+mn-ea"/>
          <a:cs typeface="+mn-cs"/>
        </a:defRPr>
      </a:lvl1pPr>
      <a:lvl2pPr marL="685800" indent="-228600" algn="l" defTabSz="914400" rtl="0" eaLnBrk="1" latinLnBrk="0" hangingPunct="1">
        <a:lnSpc>
          <a:spcPct val="108000"/>
        </a:lnSpc>
        <a:spcBef>
          <a:spcPts val="500"/>
        </a:spcBef>
        <a:spcAft>
          <a:spcPts val="1400"/>
        </a:spcAft>
        <a:buFont typeface="Arial" panose="020B0604020202020204" pitchFamily="34" charset="0"/>
        <a:buChar char="•"/>
        <a:defRPr sz="2400" kern="1200">
          <a:solidFill>
            <a:schemeClr val="tx1"/>
          </a:solidFill>
          <a:latin typeface="Palatino Linotype" panose="02040502050505030304" pitchFamily="18" charset="0"/>
          <a:ea typeface="+mn-ea"/>
          <a:cs typeface="+mn-cs"/>
        </a:defRPr>
      </a:lvl2pPr>
      <a:lvl3pPr marL="1143000" indent="-228600" algn="l" defTabSz="914400" rtl="0" eaLnBrk="1" latinLnBrk="0" hangingPunct="1">
        <a:lnSpc>
          <a:spcPct val="108000"/>
        </a:lnSpc>
        <a:spcBef>
          <a:spcPts val="0"/>
        </a:spcBef>
        <a:spcAft>
          <a:spcPts val="1400"/>
        </a:spcAft>
        <a:buFont typeface="Arial" panose="020B0604020202020204" pitchFamily="34" charset="0"/>
        <a:buChar char="•"/>
        <a:defRPr sz="2000" kern="1200">
          <a:solidFill>
            <a:schemeClr val="tx1"/>
          </a:solidFill>
          <a:latin typeface="Palatino Linotype" panose="02040502050505030304" pitchFamily="18" charset="0"/>
          <a:ea typeface="+mn-ea"/>
          <a:cs typeface="+mn-cs"/>
        </a:defRPr>
      </a:lvl3pPr>
      <a:lvl4pPr marL="1600200" indent="-228600" algn="l" defTabSz="914400" rtl="0" eaLnBrk="1" latinLnBrk="0" hangingPunct="1">
        <a:lnSpc>
          <a:spcPct val="108000"/>
        </a:lnSpc>
        <a:spcBef>
          <a:spcPts val="500"/>
        </a:spcBef>
        <a:spcAft>
          <a:spcPts val="1400"/>
        </a:spcAft>
        <a:buFont typeface="Arial" panose="020B0604020202020204" pitchFamily="34" charset="0"/>
        <a:buChar char="•"/>
        <a:defRPr sz="1800" kern="1200">
          <a:solidFill>
            <a:schemeClr val="tx1"/>
          </a:solidFill>
          <a:latin typeface="Palatino Linotype" panose="02040502050505030304" pitchFamily="18" charset="0"/>
          <a:ea typeface="+mn-ea"/>
          <a:cs typeface="+mn-cs"/>
        </a:defRPr>
      </a:lvl4pPr>
      <a:lvl5pPr marL="2057400" indent="-228600" algn="l" defTabSz="914400" rtl="0" eaLnBrk="1" latinLnBrk="0" hangingPunct="1">
        <a:lnSpc>
          <a:spcPct val="108000"/>
        </a:lnSpc>
        <a:spcBef>
          <a:spcPts val="500"/>
        </a:spcBef>
        <a:spcAft>
          <a:spcPts val="1400"/>
        </a:spcAft>
        <a:buFont typeface="Arial" panose="020B0604020202020204" pitchFamily="34" charset="0"/>
        <a:buChar char="•"/>
        <a:defRPr sz="1800" kern="1200">
          <a:solidFill>
            <a:schemeClr val="tx1"/>
          </a:solidFill>
          <a:latin typeface="Palatino Linotype" panose="02040502050505030304" pitchFamily="18"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8" name="Picture 7" descr="A picture containing graphical user interface&#10;&#10;Description automatically generated">
            <a:extLst>
              <a:ext uri="{FF2B5EF4-FFF2-40B4-BE49-F238E27FC236}">
                <a16:creationId xmlns:a16="http://schemas.microsoft.com/office/drawing/2014/main" id="{696D1C8D-2804-489C-86CC-F70D29F92737}"/>
              </a:ext>
            </a:extLst>
          </p:cNvPr>
          <p:cNvPicPr>
            <a:picLocks noChangeAspect="1"/>
          </p:cNvPicPr>
          <p:nvPr userDrawn="1"/>
        </p:nvPicPr>
        <p:blipFill>
          <a:blip r:embed="rId22">
            <a:extLst>
              <a:ext uri="{28A0092B-C50C-407E-A947-70E740481C1C}">
                <a14:useLocalDpi xmlns:a14="http://schemas.microsoft.com/office/drawing/2010/main" val="0"/>
              </a:ext>
            </a:extLst>
          </a:blip>
          <a:stretch>
            <a:fillRect/>
          </a:stretch>
        </p:blipFill>
        <p:spPr>
          <a:xfrm>
            <a:off x="149340" y="162881"/>
            <a:ext cx="11893320" cy="1630683"/>
          </a:xfrm>
          <a:prstGeom prst="rect">
            <a:avLst/>
          </a:prstGeom>
        </p:spPr>
      </p:pic>
      <p:sp>
        <p:nvSpPr>
          <p:cNvPr id="2" name="Title Placeholder 1">
            <a:extLst>
              <a:ext uri="{FF2B5EF4-FFF2-40B4-BE49-F238E27FC236}">
                <a16:creationId xmlns:a16="http://schemas.microsoft.com/office/drawing/2014/main" id="{A52D6E93-3D36-4693-94CF-5E08B138DE51}"/>
              </a:ext>
            </a:extLst>
          </p:cNvPr>
          <p:cNvSpPr>
            <a:spLocks noGrp="1"/>
          </p:cNvSpPr>
          <p:nvPr>
            <p:ph type="title"/>
          </p:nvPr>
        </p:nvSpPr>
        <p:spPr>
          <a:xfrm>
            <a:off x="1256841" y="378896"/>
            <a:ext cx="10096959" cy="747579"/>
          </a:xfrm>
          <a:prstGeom prst="rect">
            <a:avLst/>
          </a:prstGeom>
        </p:spPr>
        <p:txBody>
          <a:bodyPr vert="horz" lIns="91440" tIns="45720" rIns="91440" bIns="45720" rtlCol="0" anchor="ctr">
            <a:noAutofit/>
          </a:bodyPr>
          <a:lstStyle/>
          <a:p>
            <a:r>
              <a:rPr lang="en-US"/>
              <a:t>Click to edit Master title style</a:t>
            </a:r>
          </a:p>
        </p:txBody>
      </p:sp>
      <p:sp>
        <p:nvSpPr>
          <p:cNvPr id="3" name="Text Placeholder 2">
            <a:extLst>
              <a:ext uri="{FF2B5EF4-FFF2-40B4-BE49-F238E27FC236}">
                <a16:creationId xmlns:a16="http://schemas.microsoft.com/office/drawing/2014/main" id="{F8288CE7-0338-4DCA-9309-6257DC1AB2BD}"/>
              </a:ext>
            </a:extLst>
          </p:cNvPr>
          <p:cNvSpPr>
            <a:spLocks noGrp="1"/>
          </p:cNvSpPr>
          <p:nvPr>
            <p:ph type="body" idx="1"/>
          </p:nvPr>
        </p:nvSpPr>
        <p:spPr>
          <a:xfrm>
            <a:off x="146292" y="1430626"/>
            <a:ext cx="11890272" cy="4507465"/>
          </a:xfrm>
          <a:prstGeom prst="rect">
            <a:avLst/>
          </a:prstGeom>
        </p:spPr>
        <p:txBody>
          <a:bodyPr vert="horz" lIns="91440" tIns="45720" rIns="82296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10" name="Picture 9">
            <a:extLst>
              <a:ext uri="{FF2B5EF4-FFF2-40B4-BE49-F238E27FC236}">
                <a16:creationId xmlns:a16="http://schemas.microsoft.com/office/drawing/2014/main" id="{C25DAC51-AACD-4066-8BD6-6F7BF018F00F}"/>
              </a:ext>
            </a:extLst>
          </p:cNvPr>
          <p:cNvPicPr>
            <a:picLocks noChangeAspect="1"/>
          </p:cNvPicPr>
          <p:nvPr userDrawn="1"/>
        </p:nvPicPr>
        <p:blipFill>
          <a:blip r:embed="rId23">
            <a:extLst>
              <a:ext uri="{28A0092B-C50C-407E-A947-70E740481C1C}">
                <a14:useLocalDpi xmlns:a14="http://schemas.microsoft.com/office/drawing/2010/main" val="0"/>
              </a:ext>
            </a:extLst>
          </a:blip>
          <a:stretch>
            <a:fillRect/>
          </a:stretch>
        </p:blipFill>
        <p:spPr>
          <a:xfrm>
            <a:off x="149340" y="6050987"/>
            <a:ext cx="11890272" cy="768098"/>
          </a:xfrm>
          <a:prstGeom prst="rect">
            <a:avLst/>
          </a:prstGeom>
        </p:spPr>
      </p:pic>
      <p:sp>
        <p:nvSpPr>
          <p:cNvPr id="6" name="Slide Number Placeholder 5">
            <a:extLst>
              <a:ext uri="{FF2B5EF4-FFF2-40B4-BE49-F238E27FC236}">
                <a16:creationId xmlns:a16="http://schemas.microsoft.com/office/drawing/2014/main" id="{C0398713-19FC-43BC-8C7D-F7EE32024943}"/>
              </a:ext>
            </a:extLst>
          </p:cNvPr>
          <p:cNvSpPr>
            <a:spLocks noGrp="1"/>
          </p:cNvSpPr>
          <p:nvPr>
            <p:ph type="sldNum" sz="quarter" idx="4"/>
          </p:nvPr>
        </p:nvSpPr>
        <p:spPr>
          <a:xfrm>
            <a:off x="8687719" y="6257197"/>
            <a:ext cx="2743200" cy="365125"/>
          </a:xfrm>
          <a:prstGeom prst="rect">
            <a:avLst/>
          </a:prstGeom>
        </p:spPr>
        <p:txBody>
          <a:bodyPr vert="horz" lIns="91440" tIns="45720" rIns="91440" bIns="45720" rtlCol="0" anchor="ctr"/>
          <a:lstStyle>
            <a:lvl1pPr algn="r">
              <a:defRPr sz="1400">
                <a:solidFill>
                  <a:schemeClr val="bg1"/>
                </a:solidFill>
                <a:latin typeface="Palatino Linotype" panose="02040502050505030304" pitchFamily="18" charset="0"/>
              </a:defRPr>
            </a:lvl1pPr>
          </a:lstStyle>
          <a:p>
            <a:fld id="{A3D1C70C-36A2-44FC-A083-98959550CFF4}" type="slidenum">
              <a:rPr lang="en-US" smtClean="0"/>
              <a:pPr/>
              <a:t>‹#›</a:t>
            </a:fld>
            <a:endParaRPr lang="en-US"/>
          </a:p>
        </p:txBody>
      </p:sp>
    </p:spTree>
    <p:extLst>
      <p:ext uri="{BB962C8B-B14F-4D97-AF65-F5344CB8AC3E}">
        <p14:creationId xmlns:p14="http://schemas.microsoft.com/office/powerpoint/2010/main" val="4172125898"/>
      </p:ext>
    </p:extLst>
  </p:cSld>
  <p:clrMap bg1="lt1" tx1="dk1" bg2="lt2" tx2="dk2" accent1="accent1" accent2="accent2" accent3="accent3" accent4="accent4" accent5="accent5" accent6="accent6" hlink="hlink" folHlink="folHlink"/>
  <p:sldLayoutIdLst>
    <p:sldLayoutId id="2147483692" r:id="rId1"/>
    <p:sldLayoutId id="2147483693" r:id="rId2"/>
    <p:sldLayoutId id="2147483694" r:id="rId3"/>
    <p:sldLayoutId id="2147483695" r:id="rId4"/>
    <p:sldLayoutId id="2147483696" r:id="rId5"/>
    <p:sldLayoutId id="2147483697" r:id="rId6"/>
    <p:sldLayoutId id="2147483698" r:id="rId7"/>
    <p:sldLayoutId id="2147483699" r:id="rId8"/>
    <p:sldLayoutId id="2147483700" r:id="rId9"/>
    <p:sldLayoutId id="2147483701" r:id="rId10"/>
    <p:sldLayoutId id="2147483702" r:id="rId11"/>
    <p:sldLayoutId id="2147483703" r:id="rId12"/>
    <p:sldLayoutId id="2147483704" r:id="rId13"/>
    <p:sldLayoutId id="2147483705" r:id="rId14"/>
    <p:sldLayoutId id="2147483706" r:id="rId15"/>
    <p:sldLayoutId id="2147483707" r:id="rId16"/>
    <p:sldLayoutId id="2147483708" r:id="rId17"/>
    <p:sldLayoutId id="2147483709" r:id="rId18"/>
    <p:sldLayoutId id="2147483710" r:id="rId19"/>
    <p:sldLayoutId id="2147483711" r:id="rId20"/>
  </p:sldLayoutIdLst>
  <p:hf hdr="0" dt="0"/>
  <p:txStyles>
    <p:titleStyle>
      <a:lvl1pPr algn="l" defTabSz="914400" rtl="0" eaLnBrk="1" latinLnBrk="0" hangingPunct="1">
        <a:lnSpc>
          <a:spcPct val="90000"/>
        </a:lnSpc>
        <a:spcBef>
          <a:spcPct val="0"/>
        </a:spcBef>
        <a:buNone/>
        <a:defRPr sz="5000" b="1" kern="1200">
          <a:solidFill>
            <a:srgbClr val="6E2405"/>
          </a:solidFill>
          <a:latin typeface="Palatino Linotype" panose="02040502050505030304" pitchFamily="18" charset="0"/>
          <a:ea typeface="+mj-ea"/>
          <a:cs typeface="+mj-cs"/>
        </a:defRPr>
      </a:lvl1pPr>
    </p:titleStyle>
    <p:bodyStyle>
      <a:lvl1pPr marL="228600" indent="-228600" algn="l" defTabSz="914400" rtl="0" eaLnBrk="1" latinLnBrk="0" hangingPunct="1">
        <a:lnSpc>
          <a:spcPct val="108000"/>
        </a:lnSpc>
        <a:spcBef>
          <a:spcPts val="1000"/>
        </a:spcBef>
        <a:spcAft>
          <a:spcPts val="1400"/>
        </a:spcAft>
        <a:buFont typeface="Arial" panose="020B0604020202020204" pitchFamily="34" charset="0"/>
        <a:buChar char="•"/>
        <a:defRPr sz="4000" kern="1200">
          <a:solidFill>
            <a:schemeClr val="tx1"/>
          </a:solidFill>
          <a:latin typeface="Palatino Linotype" panose="02040502050505030304" pitchFamily="18" charset="0"/>
          <a:ea typeface="+mn-ea"/>
          <a:cs typeface="+mn-cs"/>
        </a:defRPr>
      </a:lvl1pPr>
      <a:lvl2pPr marL="685800" indent="-228600" algn="l" defTabSz="914400" rtl="0" eaLnBrk="1" latinLnBrk="0" hangingPunct="1">
        <a:lnSpc>
          <a:spcPct val="108000"/>
        </a:lnSpc>
        <a:spcBef>
          <a:spcPts val="500"/>
        </a:spcBef>
        <a:spcAft>
          <a:spcPts val="1400"/>
        </a:spcAft>
        <a:buFont typeface="Arial" panose="020B0604020202020204" pitchFamily="34" charset="0"/>
        <a:buChar char="•"/>
        <a:defRPr sz="3600" kern="1200">
          <a:solidFill>
            <a:schemeClr val="tx1"/>
          </a:solidFill>
          <a:latin typeface="Palatino Linotype" panose="02040502050505030304" pitchFamily="18" charset="0"/>
          <a:ea typeface="+mn-ea"/>
          <a:cs typeface="+mn-cs"/>
        </a:defRPr>
      </a:lvl2pPr>
      <a:lvl3pPr marL="1143000" indent="-228600" algn="l" defTabSz="914400" rtl="0" eaLnBrk="1" latinLnBrk="0" hangingPunct="1">
        <a:lnSpc>
          <a:spcPct val="108000"/>
        </a:lnSpc>
        <a:spcBef>
          <a:spcPts val="500"/>
        </a:spcBef>
        <a:spcAft>
          <a:spcPts val="1400"/>
        </a:spcAft>
        <a:buFont typeface="Arial" panose="020B0604020202020204" pitchFamily="34" charset="0"/>
        <a:buChar char="•"/>
        <a:defRPr sz="3200" kern="1200">
          <a:solidFill>
            <a:schemeClr val="tx1"/>
          </a:solidFill>
          <a:latin typeface="Palatino Linotype" panose="02040502050505030304" pitchFamily="18" charset="0"/>
          <a:ea typeface="+mn-ea"/>
          <a:cs typeface="+mn-cs"/>
        </a:defRPr>
      </a:lvl3pPr>
      <a:lvl4pPr marL="1600200" indent="-228600" algn="l" defTabSz="914400" rtl="0" eaLnBrk="1" latinLnBrk="0" hangingPunct="1">
        <a:lnSpc>
          <a:spcPct val="108000"/>
        </a:lnSpc>
        <a:spcBef>
          <a:spcPts val="500"/>
        </a:spcBef>
        <a:spcAft>
          <a:spcPts val="1400"/>
        </a:spcAft>
        <a:buFont typeface="Arial" panose="020B0604020202020204" pitchFamily="34" charset="0"/>
        <a:buChar char="•"/>
        <a:defRPr sz="2800" kern="1200">
          <a:solidFill>
            <a:schemeClr val="tx1"/>
          </a:solidFill>
          <a:latin typeface="Palatino Linotype" panose="02040502050505030304" pitchFamily="18" charset="0"/>
          <a:ea typeface="+mn-ea"/>
          <a:cs typeface="+mn-cs"/>
        </a:defRPr>
      </a:lvl4pPr>
      <a:lvl5pPr marL="2057400" indent="-228600" algn="l" defTabSz="914400" rtl="0" eaLnBrk="1" latinLnBrk="0" hangingPunct="1">
        <a:lnSpc>
          <a:spcPct val="108000"/>
        </a:lnSpc>
        <a:spcBef>
          <a:spcPts val="500"/>
        </a:spcBef>
        <a:spcAft>
          <a:spcPts val="1400"/>
        </a:spcAft>
        <a:buFont typeface="Arial" panose="020B0604020202020204" pitchFamily="34" charset="0"/>
        <a:buChar char="•"/>
        <a:defRPr sz="2800" kern="1200">
          <a:solidFill>
            <a:schemeClr val="tx1"/>
          </a:solidFill>
          <a:latin typeface="Palatino Linotype" panose="02040502050505030304" pitchFamily="18"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5.xml"/></Relationships>
</file>

<file path=ppt/slides/_rels/slide10.xml.rels><?xml version="1.0" encoding="UTF-8" standalone="yes"?>
<Relationships xmlns="http://schemas.openxmlformats.org/package/2006/relationships"><Relationship Id="rId3" Type="http://schemas.openxmlformats.org/officeDocument/2006/relationships/chart" Target="../charts/chart7.xml"/><Relationship Id="rId2" Type="http://schemas.openxmlformats.org/officeDocument/2006/relationships/notesSlide" Target="../notesSlides/notesSlide10.xml"/><Relationship Id="rId1" Type="http://schemas.openxmlformats.org/officeDocument/2006/relationships/slideLayout" Target="../slideLayouts/slideLayout25.xml"/></Relationships>
</file>

<file path=ppt/slides/_rels/slide11.xml.rels><?xml version="1.0" encoding="UTF-8" standalone="yes"?>
<Relationships xmlns="http://schemas.openxmlformats.org/package/2006/relationships"><Relationship Id="rId2" Type="http://schemas.openxmlformats.org/officeDocument/2006/relationships/chart" Target="../charts/chart8.xml"/><Relationship Id="rId1" Type="http://schemas.openxmlformats.org/officeDocument/2006/relationships/slideLayout" Target="../slideLayouts/slideLayout25.xml"/></Relationships>
</file>

<file path=ppt/slides/_rels/slide12.xml.rels><?xml version="1.0" encoding="UTF-8" standalone="yes"?>
<Relationships xmlns="http://schemas.openxmlformats.org/package/2006/relationships"><Relationship Id="rId3" Type="http://schemas.openxmlformats.org/officeDocument/2006/relationships/chart" Target="../charts/chart9.xml"/><Relationship Id="rId2" Type="http://schemas.openxmlformats.org/officeDocument/2006/relationships/notesSlide" Target="../notesSlides/notesSlide11.xml"/><Relationship Id="rId1" Type="http://schemas.openxmlformats.org/officeDocument/2006/relationships/slideLayout" Target="../slideLayouts/slideLayout25.xml"/></Relationships>
</file>

<file path=ppt/slides/_rels/slide13.xml.rels><?xml version="1.0" encoding="UTF-8" standalone="yes"?>
<Relationships xmlns="http://schemas.openxmlformats.org/package/2006/relationships"><Relationship Id="rId3" Type="http://schemas.openxmlformats.org/officeDocument/2006/relationships/chart" Target="../charts/chart10.xml"/><Relationship Id="rId2" Type="http://schemas.openxmlformats.org/officeDocument/2006/relationships/notesSlide" Target="../notesSlides/notesSlide12.xml"/><Relationship Id="rId1" Type="http://schemas.openxmlformats.org/officeDocument/2006/relationships/slideLayout" Target="../slideLayouts/slideLayout25.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8.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8.xml"/></Relationships>
</file>

<file path=ppt/slides/_rels/slide16.xml.rels><?xml version="1.0" encoding="UTF-8" standalone="yes"?>
<Relationships xmlns="http://schemas.openxmlformats.org/package/2006/relationships"><Relationship Id="rId3" Type="http://schemas.openxmlformats.org/officeDocument/2006/relationships/chart" Target="../charts/chart11.xml"/><Relationship Id="rId2" Type="http://schemas.openxmlformats.org/officeDocument/2006/relationships/notesSlide" Target="../notesSlides/notesSlide15.xml"/><Relationship Id="rId1" Type="http://schemas.openxmlformats.org/officeDocument/2006/relationships/slideLayout" Target="../slideLayouts/slideLayout25.xml"/></Relationships>
</file>

<file path=ppt/slides/_rels/slide17.xml.rels><?xml version="1.0" encoding="UTF-8" standalone="yes"?>
<Relationships xmlns="http://schemas.openxmlformats.org/package/2006/relationships"><Relationship Id="rId3" Type="http://schemas.openxmlformats.org/officeDocument/2006/relationships/chart" Target="../charts/chart12.xml"/><Relationship Id="rId2" Type="http://schemas.openxmlformats.org/officeDocument/2006/relationships/notesSlide" Target="../notesSlides/notesSlide16.xml"/><Relationship Id="rId1" Type="http://schemas.openxmlformats.org/officeDocument/2006/relationships/slideLayout" Target="../slideLayouts/slideLayout25.xml"/></Relationships>
</file>

<file path=ppt/slides/_rels/slide18.xml.rels><?xml version="1.0" encoding="UTF-8" standalone="yes"?>
<Relationships xmlns="http://schemas.openxmlformats.org/package/2006/relationships"><Relationship Id="rId3" Type="http://schemas.openxmlformats.org/officeDocument/2006/relationships/chart" Target="../charts/chart13.xml"/><Relationship Id="rId2" Type="http://schemas.openxmlformats.org/officeDocument/2006/relationships/notesSlide" Target="../notesSlides/notesSlide17.xml"/><Relationship Id="rId1" Type="http://schemas.openxmlformats.org/officeDocument/2006/relationships/slideLayout" Target="../slideLayouts/slideLayout25.xml"/></Relationships>
</file>

<file path=ppt/slides/_rels/slide19.xml.rels><?xml version="1.0" encoding="UTF-8" standalone="yes"?>
<Relationships xmlns="http://schemas.openxmlformats.org/package/2006/relationships"><Relationship Id="rId3" Type="http://schemas.openxmlformats.org/officeDocument/2006/relationships/chart" Target="../charts/chart14.xml"/><Relationship Id="rId2" Type="http://schemas.openxmlformats.org/officeDocument/2006/relationships/notesSlide" Target="../notesSlides/notesSlide18.xml"/><Relationship Id="rId1" Type="http://schemas.openxmlformats.org/officeDocument/2006/relationships/slideLayout" Target="../slideLayouts/slideLayout25.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chart" Target="../charts/chart15.xml"/><Relationship Id="rId2" Type="http://schemas.openxmlformats.org/officeDocument/2006/relationships/notesSlide" Target="../notesSlides/notesSlide19.xml"/><Relationship Id="rId1" Type="http://schemas.openxmlformats.org/officeDocument/2006/relationships/slideLayout" Target="../slideLayouts/slideLayout25.xml"/></Relationships>
</file>

<file path=ppt/slides/_rels/slide21.xml.rels><?xml version="1.0" encoding="UTF-8" standalone="yes"?>
<Relationships xmlns="http://schemas.openxmlformats.org/package/2006/relationships"><Relationship Id="rId3" Type="http://schemas.openxmlformats.org/officeDocument/2006/relationships/chart" Target="../charts/chart16.xml"/><Relationship Id="rId2" Type="http://schemas.openxmlformats.org/officeDocument/2006/relationships/notesSlide" Target="../notesSlides/notesSlide20.xml"/><Relationship Id="rId1" Type="http://schemas.openxmlformats.org/officeDocument/2006/relationships/slideLayout" Target="../slideLayouts/slideLayout25.xml"/></Relationships>
</file>

<file path=ppt/slides/_rels/slide22.xml.rels><?xml version="1.0" encoding="UTF-8" standalone="yes"?>
<Relationships xmlns="http://schemas.openxmlformats.org/package/2006/relationships"><Relationship Id="rId2" Type="http://schemas.openxmlformats.org/officeDocument/2006/relationships/chart" Target="../charts/chart17.xml"/><Relationship Id="rId1" Type="http://schemas.openxmlformats.org/officeDocument/2006/relationships/slideLayout" Target="../slideLayouts/slideLayout25.xml"/></Relationships>
</file>

<file path=ppt/slides/_rels/slide23.xml.rels><?xml version="1.0" encoding="UTF-8" standalone="yes"?>
<Relationships xmlns="http://schemas.openxmlformats.org/package/2006/relationships"><Relationship Id="rId3" Type="http://schemas.openxmlformats.org/officeDocument/2006/relationships/chart" Target="../charts/chart18.xml"/><Relationship Id="rId2" Type="http://schemas.openxmlformats.org/officeDocument/2006/relationships/notesSlide" Target="../notesSlides/notesSlide21.xml"/><Relationship Id="rId1" Type="http://schemas.openxmlformats.org/officeDocument/2006/relationships/slideLayout" Target="../slideLayouts/slideLayout25.xml"/></Relationships>
</file>

<file path=ppt/slides/_rels/slide24.xml.rels><?xml version="1.0" encoding="UTF-8" standalone="yes"?>
<Relationships xmlns="http://schemas.openxmlformats.org/package/2006/relationships"><Relationship Id="rId3" Type="http://schemas.openxmlformats.org/officeDocument/2006/relationships/chart" Target="../charts/chart19.xml"/><Relationship Id="rId2" Type="http://schemas.openxmlformats.org/officeDocument/2006/relationships/notesSlide" Target="../notesSlides/notesSlide22.xml"/><Relationship Id="rId1" Type="http://schemas.openxmlformats.org/officeDocument/2006/relationships/slideLayout" Target="../slideLayouts/slideLayout25.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8.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4.xml"/></Relationships>
</file>

<file path=ppt/slides/_rels/slide27.xml.rels><?xml version="1.0" encoding="UTF-8" standalone="yes"?>
<Relationships xmlns="http://schemas.openxmlformats.org/package/2006/relationships"><Relationship Id="rId3" Type="http://schemas.openxmlformats.org/officeDocument/2006/relationships/chart" Target="../charts/chart20.xml"/><Relationship Id="rId2" Type="http://schemas.openxmlformats.org/officeDocument/2006/relationships/notesSlide" Target="../notesSlides/notesSlide25.xml"/><Relationship Id="rId1" Type="http://schemas.openxmlformats.org/officeDocument/2006/relationships/slideLayout" Target="../slideLayouts/slideLayout25.xml"/></Relationships>
</file>

<file path=ppt/slides/_rels/slide28.xml.rels><?xml version="1.0" encoding="UTF-8" standalone="yes"?>
<Relationships xmlns="http://schemas.openxmlformats.org/package/2006/relationships"><Relationship Id="rId3" Type="http://schemas.openxmlformats.org/officeDocument/2006/relationships/chart" Target="../charts/chart21.xml"/><Relationship Id="rId2" Type="http://schemas.openxmlformats.org/officeDocument/2006/relationships/notesSlide" Target="../notesSlides/notesSlide26.xml"/><Relationship Id="rId1" Type="http://schemas.openxmlformats.org/officeDocument/2006/relationships/slideLayout" Target="../slideLayouts/slideLayout25.xml"/></Relationships>
</file>

<file path=ppt/slides/_rels/slide29.xml.rels><?xml version="1.0" encoding="UTF-8" standalone="yes"?>
<Relationships xmlns="http://schemas.openxmlformats.org/package/2006/relationships"><Relationship Id="rId3" Type="http://schemas.openxmlformats.org/officeDocument/2006/relationships/chart" Target="../charts/chart22.xml"/><Relationship Id="rId2" Type="http://schemas.openxmlformats.org/officeDocument/2006/relationships/notesSlide" Target="../notesSlides/notesSlide27.xml"/><Relationship Id="rId1" Type="http://schemas.openxmlformats.org/officeDocument/2006/relationships/slideLayout" Target="../slideLayouts/slideLayout25.xml"/></Relationships>
</file>

<file path=ppt/slides/_rels/slide3.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3.xml"/><Relationship Id="rId1" Type="http://schemas.openxmlformats.org/officeDocument/2006/relationships/slideLayout" Target="../slideLayouts/slideLayout25.xml"/></Relationships>
</file>

<file path=ppt/slides/_rels/slide30.xml.rels><?xml version="1.0" encoding="UTF-8" standalone="yes"?>
<Relationships xmlns="http://schemas.openxmlformats.org/package/2006/relationships"><Relationship Id="rId3" Type="http://schemas.openxmlformats.org/officeDocument/2006/relationships/chart" Target="../charts/chart23.xml"/><Relationship Id="rId2" Type="http://schemas.openxmlformats.org/officeDocument/2006/relationships/notesSlide" Target="../notesSlides/notesSlide28.xml"/><Relationship Id="rId1" Type="http://schemas.openxmlformats.org/officeDocument/2006/relationships/slideLayout" Target="../slideLayouts/slideLayout25.xml"/></Relationships>
</file>

<file path=ppt/slides/_rels/slide31.xml.rels><?xml version="1.0" encoding="UTF-8" standalone="yes"?>
<Relationships xmlns="http://schemas.openxmlformats.org/package/2006/relationships"><Relationship Id="rId3" Type="http://schemas.openxmlformats.org/officeDocument/2006/relationships/chart" Target="../charts/chart24.xml"/><Relationship Id="rId2" Type="http://schemas.openxmlformats.org/officeDocument/2006/relationships/notesSlide" Target="../notesSlides/notesSlide29.xml"/><Relationship Id="rId1" Type="http://schemas.openxmlformats.org/officeDocument/2006/relationships/slideLayout" Target="../slideLayouts/slideLayout25.xml"/></Relationships>
</file>

<file path=ppt/slides/_rels/slide32.xml.rels><?xml version="1.0" encoding="UTF-8" standalone="yes"?>
<Relationships xmlns="http://schemas.openxmlformats.org/package/2006/relationships"><Relationship Id="rId3" Type="http://schemas.openxmlformats.org/officeDocument/2006/relationships/chart" Target="../charts/chart25.xml"/><Relationship Id="rId2" Type="http://schemas.openxmlformats.org/officeDocument/2006/relationships/notesSlide" Target="../notesSlides/notesSlide30.xml"/><Relationship Id="rId1" Type="http://schemas.openxmlformats.org/officeDocument/2006/relationships/slideLayout" Target="../slideLayouts/slideLayout25.xml"/></Relationships>
</file>

<file path=ppt/slides/_rels/slide33.xml.rels><?xml version="1.0" encoding="UTF-8" standalone="yes"?>
<Relationships xmlns="http://schemas.openxmlformats.org/package/2006/relationships"><Relationship Id="rId2" Type="http://schemas.openxmlformats.org/officeDocument/2006/relationships/chart" Target="../charts/chart26.xml"/><Relationship Id="rId1" Type="http://schemas.openxmlformats.org/officeDocument/2006/relationships/slideLayout" Target="../slideLayouts/slideLayout25.xml"/></Relationships>
</file>

<file path=ppt/slides/_rels/slide34.xml.rels><?xml version="1.0" encoding="UTF-8" standalone="yes"?>
<Relationships xmlns="http://schemas.openxmlformats.org/package/2006/relationships"><Relationship Id="rId3" Type="http://schemas.openxmlformats.org/officeDocument/2006/relationships/chart" Target="../charts/chart27.xml"/><Relationship Id="rId2" Type="http://schemas.openxmlformats.org/officeDocument/2006/relationships/notesSlide" Target="../notesSlides/notesSlide31.xml"/><Relationship Id="rId1" Type="http://schemas.openxmlformats.org/officeDocument/2006/relationships/slideLayout" Target="../slideLayouts/slideLayout25.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18.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3" Type="http://schemas.openxmlformats.org/officeDocument/2006/relationships/hyperlink" Target="https://www.facebook.com/njdeptofed/" TargetMode="External"/><Relationship Id="rId2" Type="http://schemas.openxmlformats.org/officeDocument/2006/relationships/hyperlink" Target="nj.gov/education" TargetMode="External"/><Relationship Id="rId1" Type="http://schemas.openxmlformats.org/officeDocument/2006/relationships/slideLayout" Target="../slideLayouts/slideLayout14.xml"/><Relationship Id="rId5" Type="http://schemas.openxmlformats.org/officeDocument/2006/relationships/hyperlink" Target="https://www.instagram.com/newjerseydoe/" TargetMode="External"/><Relationship Id="rId4" Type="http://schemas.openxmlformats.org/officeDocument/2006/relationships/hyperlink" Target="https://twitter.com/NewJerseyDOE" TargetMode="Externa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5.xml"/><Relationship Id="rId1" Type="http://schemas.openxmlformats.org/officeDocument/2006/relationships/slideLayout" Target="../slideLayouts/slideLayout25.xml"/></Relationships>
</file>

<file path=ppt/slides/_rels/slide6.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6.xml"/><Relationship Id="rId1" Type="http://schemas.openxmlformats.org/officeDocument/2006/relationships/slideLayout" Target="../slideLayouts/slideLayout25.xml"/></Relationships>
</file>

<file path=ppt/slides/_rels/slide7.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notesSlide" Target="../notesSlides/notesSlide7.xml"/><Relationship Id="rId1" Type="http://schemas.openxmlformats.org/officeDocument/2006/relationships/slideLayout" Target="../slideLayouts/slideLayout25.xml"/></Relationships>
</file>

<file path=ppt/slides/_rels/slide8.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notesSlide" Target="../notesSlides/notesSlide8.xml"/><Relationship Id="rId1" Type="http://schemas.openxmlformats.org/officeDocument/2006/relationships/slideLayout" Target="../slideLayouts/slideLayout25.xml"/></Relationships>
</file>

<file path=ppt/slides/_rels/slide9.xml.rels><?xml version="1.0" encoding="UTF-8" standalone="yes"?>
<Relationships xmlns="http://schemas.openxmlformats.org/package/2006/relationships"><Relationship Id="rId3" Type="http://schemas.openxmlformats.org/officeDocument/2006/relationships/chart" Target="../charts/chart6.xml"/><Relationship Id="rId2" Type="http://schemas.openxmlformats.org/officeDocument/2006/relationships/notesSlide" Target="../notesSlides/notesSlide9.xml"/><Relationship Id="rId1" Type="http://schemas.openxmlformats.org/officeDocument/2006/relationships/slideLayout" Target="../slideLayouts/slideLayout2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857FFF-0053-4747-B34E-976807CC35AB}"/>
              </a:ext>
            </a:extLst>
          </p:cNvPr>
          <p:cNvSpPr>
            <a:spLocks noGrp="1"/>
          </p:cNvSpPr>
          <p:nvPr>
            <p:ph type="ctrTitle"/>
          </p:nvPr>
        </p:nvSpPr>
        <p:spPr>
          <a:prstGeom prst="rect">
            <a:avLst/>
          </a:prstGeom>
        </p:spPr>
        <p:txBody>
          <a:bodyPr/>
          <a:lstStyle/>
          <a:p>
            <a:r>
              <a:rPr lang="en-US"/>
              <a:t>2022 Start Strong Data</a:t>
            </a:r>
            <a:br>
              <a:rPr lang="en-US"/>
            </a:br>
            <a:r>
              <a:rPr lang="en-US"/>
              <a:t>Presentation</a:t>
            </a:r>
          </a:p>
        </p:txBody>
      </p:sp>
      <p:sp>
        <p:nvSpPr>
          <p:cNvPr id="5" name="Subtitle 4">
            <a:extLst>
              <a:ext uri="{FF2B5EF4-FFF2-40B4-BE49-F238E27FC236}">
                <a16:creationId xmlns:a16="http://schemas.microsoft.com/office/drawing/2014/main" id="{012D5881-96EC-447F-A717-A35057F07353}"/>
              </a:ext>
            </a:extLst>
          </p:cNvPr>
          <p:cNvSpPr>
            <a:spLocks noGrp="1"/>
          </p:cNvSpPr>
          <p:nvPr>
            <p:ph type="subTitle" idx="1"/>
          </p:nvPr>
        </p:nvSpPr>
        <p:spPr/>
        <p:txBody>
          <a:bodyPr/>
          <a:lstStyle/>
          <a:p>
            <a:r>
              <a:rPr lang="en-US"/>
              <a:t>Office Of Assessments</a:t>
            </a:r>
          </a:p>
          <a:p>
            <a:r>
              <a:rPr lang="en-US"/>
              <a:t>Division Of Teaching and Learning</a:t>
            </a:r>
          </a:p>
        </p:txBody>
      </p:sp>
      <p:pic>
        <p:nvPicPr>
          <p:cNvPr id="6" name="Picture 5" descr="Logo: State of New Jersey, Department of Education.">
            <a:extLst>
              <a:ext uri="{FF2B5EF4-FFF2-40B4-BE49-F238E27FC236}">
                <a16:creationId xmlns:a16="http://schemas.microsoft.com/office/drawing/2014/main" id="{0021F1E6-2135-4F4E-9EA0-EBD236B615B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0864" y="6081513"/>
            <a:ext cx="11890272" cy="768098"/>
          </a:xfrm>
          <a:prstGeom prst="rect">
            <a:avLst/>
          </a:prstGeom>
        </p:spPr>
      </p:pic>
    </p:spTree>
    <p:extLst>
      <p:ext uri="{BB962C8B-B14F-4D97-AF65-F5344CB8AC3E}">
        <p14:creationId xmlns:p14="http://schemas.microsoft.com/office/powerpoint/2010/main" val="186991618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55FE5D-82AA-4302-9475-4422C38CBFEC}"/>
              </a:ext>
            </a:extLst>
          </p:cNvPr>
          <p:cNvSpPr>
            <a:spLocks noGrp="1"/>
          </p:cNvSpPr>
          <p:nvPr>
            <p:ph type="title"/>
          </p:nvPr>
        </p:nvSpPr>
        <p:spPr>
          <a:xfrm>
            <a:off x="1256841" y="232637"/>
            <a:ext cx="10096959" cy="747579"/>
          </a:xfrm>
        </p:spPr>
        <p:txBody>
          <a:bodyPr/>
          <a:lstStyle/>
          <a:p>
            <a:r>
              <a:rPr lang="en-US" sz="3600">
                <a:latin typeface="Palatino Linotype"/>
              </a:rPr>
              <a:t>Start Strong ELA Results by Student Group</a:t>
            </a:r>
            <a:endParaRPr lang="en-US" sz="3600"/>
          </a:p>
        </p:txBody>
      </p:sp>
      <p:sp>
        <p:nvSpPr>
          <p:cNvPr id="4" name="Slide Number Placeholder 3">
            <a:extLst>
              <a:ext uri="{FF2B5EF4-FFF2-40B4-BE49-F238E27FC236}">
                <a16:creationId xmlns:a16="http://schemas.microsoft.com/office/drawing/2014/main" id="{F82E3117-B067-44A3-AC81-FCEF9E4EFBF9}"/>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3D1C70C-36A2-44FC-A083-98959550CFF4}" type="slidenum">
              <a:rPr kumimoji="0" lang="en-US" sz="1400" b="0" i="0" u="none" strike="noStrike" kern="1200" cap="none" spc="0" normalizeH="0" baseline="0" noProof="0" smtClean="0">
                <a:ln>
                  <a:noFill/>
                </a:ln>
                <a:solidFill>
                  <a:prstClr val="white"/>
                </a:solidFill>
                <a:effectLst/>
                <a:uLnTx/>
                <a:uFillTx/>
                <a:latin typeface="Palatino Linotype" panose="02040502050505030304" pitchFamily="18"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en-US" sz="1400" b="0" i="0" u="none" strike="noStrike" kern="1200" cap="none" spc="0" normalizeH="0" baseline="0" noProof="0">
              <a:ln>
                <a:noFill/>
              </a:ln>
              <a:solidFill>
                <a:prstClr val="white"/>
              </a:solidFill>
              <a:effectLst/>
              <a:uLnTx/>
              <a:uFillTx/>
              <a:latin typeface="Palatino Linotype" panose="02040502050505030304" pitchFamily="18" charset="0"/>
              <a:ea typeface="+mn-ea"/>
              <a:cs typeface="+mn-cs"/>
            </a:endParaRPr>
          </a:p>
        </p:txBody>
      </p:sp>
      <p:graphicFrame>
        <p:nvGraphicFramePr>
          <p:cNvPr id="5" name="Chart Placeholder 4">
            <a:extLst>
              <a:ext uri="{FF2B5EF4-FFF2-40B4-BE49-F238E27FC236}">
                <a16:creationId xmlns:a16="http://schemas.microsoft.com/office/drawing/2014/main" id="{7F3755B9-ADD0-4F95-A8F2-0B4883D6B8C2}"/>
              </a:ext>
            </a:extLst>
          </p:cNvPr>
          <p:cNvGraphicFramePr>
            <a:graphicFrameLocks noGrp="1"/>
          </p:cNvGraphicFramePr>
          <p:nvPr>
            <p:ph type="chart" sz="quarter" idx="13"/>
            <p:extLst>
              <p:ext uri="{D42A27DB-BD31-4B8C-83A1-F6EECF244321}">
                <p14:modId xmlns:p14="http://schemas.microsoft.com/office/powerpoint/2010/main" val="2049325058"/>
              </p:ext>
            </p:extLst>
          </p:nvPr>
        </p:nvGraphicFramePr>
        <p:xfrm>
          <a:off x="133448" y="1129078"/>
          <a:ext cx="10979297" cy="4883796"/>
        </p:xfrm>
        <a:graphic>
          <a:graphicData uri="http://schemas.openxmlformats.org/drawingml/2006/chart">
            <c:chart xmlns:c="http://schemas.openxmlformats.org/drawingml/2006/chart" xmlns:r="http://schemas.openxmlformats.org/officeDocument/2006/relationships" r:id="rId3"/>
          </a:graphicData>
        </a:graphic>
      </p:graphicFrame>
      <p:cxnSp>
        <p:nvCxnSpPr>
          <p:cNvPr id="7" name="Straight Connector 6">
            <a:extLst>
              <a:ext uri="{FF2B5EF4-FFF2-40B4-BE49-F238E27FC236}">
                <a16:creationId xmlns:a16="http://schemas.microsoft.com/office/drawing/2014/main" id="{3AD196E3-9638-4AC2-B295-D5834E23B8A1}"/>
              </a:ext>
            </a:extLst>
          </p:cNvPr>
          <p:cNvCxnSpPr>
            <a:cxnSpLocks/>
          </p:cNvCxnSpPr>
          <p:nvPr/>
        </p:nvCxnSpPr>
        <p:spPr>
          <a:xfrm flipV="1">
            <a:off x="7770090" y="1295400"/>
            <a:ext cx="0" cy="4419600"/>
          </a:xfrm>
          <a:prstGeom prst="line">
            <a:avLst/>
          </a:prstGeom>
        </p:spPr>
        <p:style>
          <a:lnRef idx="3">
            <a:schemeClr val="dk1"/>
          </a:lnRef>
          <a:fillRef idx="0">
            <a:schemeClr val="dk1"/>
          </a:fillRef>
          <a:effectRef idx="2">
            <a:schemeClr val="dk1"/>
          </a:effectRef>
          <a:fontRef idx="minor">
            <a:schemeClr val="tx1"/>
          </a:fontRef>
        </p:style>
      </p:cxnSp>
      <p:cxnSp>
        <p:nvCxnSpPr>
          <p:cNvPr id="8" name="Straight Connector 7">
            <a:extLst>
              <a:ext uri="{FF2B5EF4-FFF2-40B4-BE49-F238E27FC236}">
                <a16:creationId xmlns:a16="http://schemas.microsoft.com/office/drawing/2014/main" id="{BAB76138-9878-4642-AFA2-B36C5A068F79}"/>
              </a:ext>
            </a:extLst>
          </p:cNvPr>
          <p:cNvCxnSpPr>
            <a:cxnSpLocks/>
          </p:cNvCxnSpPr>
          <p:nvPr/>
        </p:nvCxnSpPr>
        <p:spPr>
          <a:xfrm flipV="1">
            <a:off x="4549479" y="1295400"/>
            <a:ext cx="0" cy="4419600"/>
          </a:xfrm>
          <a:prstGeom prst="line">
            <a:avLst/>
          </a:prstGeom>
        </p:spPr>
        <p:style>
          <a:lnRef idx="3">
            <a:schemeClr val="dk1"/>
          </a:lnRef>
          <a:fillRef idx="0">
            <a:schemeClr val="dk1"/>
          </a:fillRef>
          <a:effectRef idx="2">
            <a:schemeClr val="dk1"/>
          </a:effectRef>
          <a:fontRef idx="minor">
            <a:schemeClr val="tx1"/>
          </a:fontRef>
        </p:style>
      </p:cxnSp>
      <p:cxnSp>
        <p:nvCxnSpPr>
          <p:cNvPr id="13" name="Straight Connector 12">
            <a:extLst>
              <a:ext uri="{FF2B5EF4-FFF2-40B4-BE49-F238E27FC236}">
                <a16:creationId xmlns:a16="http://schemas.microsoft.com/office/drawing/2014/main" id="{83E246F2-CA4D-4887-AAE3-CA3BC1FE0469}"/>
              </a:ext>
            </a:extLst>
          </p:cNvPr>
          <p:cNvCxnSpPr>
            <a:cxnSpLocks/>
          </p:cNvCxnSpPr>
          <p:nvPr/>
        </p:nvCxnSpPr>
        <p:spPr>
          <a:xfrm flipV="1">
            <a:off x="1336950" y="1300024"/>
            <a:ext cx="0" cy="4419600"/>
          </a:xfrm>
          <a:prstGeom prst="line">
            <a:avLst/>
          </a:prstGeom>
        </p:spPr>
        <p:style>
          <a:lnRef idx="3">
            <a:schemeClr val="dk1"/>
          </a:lnRef>
          <a:fillRef idx="0">
            <a:schemeClr val="dk1"/>
          </a:fillRef>
          <a:effectRef idx="2">
            <a:schemeClr val="dk1"/>
          </a:effectRef>
          <a:fontRef idx="minor">
            <a:schemeClr val="tx1"/>
          </a:fontRef>
        </p:style>
      </p:cxnSp>
      <p:grpSp>
        <p:nvGrpSpPr>
          <p:cNvPr id="14" name="Group 13">
            <a:extLst>
              <a:ext uri="{FF2B5EF4-FFF2-40B4-BE49-F238E27FC236}">
                <a16:creationId xmlns:a16="http://schemas.microsoft.com/office/drawing/2014/main" id="{F97A4642-850A-4292-A6F2-E9BF04C99959}"/>
              </a:ext>
            </a:extLst>
          </p:cNvPr>
          <p:cNvGrpSpPr/>
          <p:nvPr/>
        </p:nvGrpSpPr>
        <p:grpSpPr>
          <a:xfrm>
            <a:off x="886692" y="2184776"/>
            <a:ext cx="11212943" cy="1408440"/>
            <a:chOff x="914400" y="2133376"/>
            <a:chExt cx="11212943" cy="1408440"/>
          </a:xfrm>
        </p:grpSpPr>
        <p:cxnSp>
          <p:nvCxnSpPr>
            <p:cNvPr id="15" name="Straight Connector 14">
              <a:extLst>
                <a:ext uri="{FF2B5EF4-FFF2-40B4-BE49-F238E27FC236}">
                  <a16:creationId xmlns:a16="http://schemas.microsoft.com/office/drawing/2014/main" id="{24D54611-1673-4BB7-A253-86FAA22AD45B}"/>
                </a:ext>
              </a:extLst>
            </p:cNvPr>
            <p:cNvCxnSpPr/>
            <p:nvPr/>
          </p:nvCxnSpPr>
          <p:spPr>
            <a:xfrm>
              <a:off x="914400" y="3177303"/>
              <a:ext cx="10224655"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grpSp>
          <p:nvGrpSpPr>
            <p:cNvPr id="16" name="Group 15">
              <a:extLst>
                <a:ext uri="{FF2B5EF4-FFF2-40B4-BE49-F238E27FC236}">
                  <a16:creationId xmlns:a16="http://schemas.microsoft.com/office/drawing/2014/main" id="{72746C55-0B26-4030-9A5D-E552F3EA76BA}"/>
                </a:ext>
              </a:extLst>
            </p:cNvPr>
            <p:cNvGrpSpPr/>
            <p:nvPr/>
          </p:nvGrpSpPr>
          <p:grpSpPr>
            <a:xfrm>
              <a:off x="11139055" y="2133376"/>
              <a:ext cx="988288" cy="646331"/>
              <a:chOff x="11139055" y="2715491"/>
              <a:chExt cx="988288" cy="646331"/>
            </a:xfrm>
          </p:grpSpPr>
          <p:sp>
            <p:nvSpPr>
              <p:cNvPr id="21" name="TextBox 20">
                <a:extLst>
                  <a:ext uri="{FF2B5EF4-FFF2-40B4-BE49-F238E27FC236}">
                    <a16:creationId xmlns:a16="http://schemas.microsoft.com/office/drawing/2014/main" id="{18C40CF8-4F3B-4CAD-8FBB-4CE3A0D1C54A}"/>
                  </a:ext>
                </a:extLst>
              </p:cNvPr>
              <p:cNvSpPr txBox="1"/>
              <p:nvPr/>
            </p:nvSpPr>
            <p:spPr>
              <a:xfrm>
                <a:off x="11139055" y="2715491"/>
                <a:ext cx="988288" cy="646331"/>
              </a:xfrm>
              <a:prstGeom prst="rect">
                <a:avLst/>
              </a:prstGeom>
              <a:noFill/>
            </p:spPr>
            <p:txBody>
              <a:bodyPr wrap="square" rtlCol="0">
                <a:spAutoFit/>
              </a:bodyPr>
              <a:lstStyle/>
              <a:p>
                <a:r>
                  <a:rPr lang="en-US" sz="1200"/>
                  <a:t>Level 2-3 State Average</a:t>
                </a:r>
              </a:p>
            </p:txBody>
          </p:sp>
          <p:sp>
            <p:nvSpPr>
              <p:cNvPr id="22" name="Rectangle 21">
                <a:extLst>
                  <a:ext uri="{FF2B5EF4-FFF2-40B4-BE49-F238E27FC236}">
                    <a16:creationId xmlns:a16="http://schemas.microsoft.com/office/drawing/2014/main" id="{20CE4499-2380-4D20-86E8-E05B996B6BEB}"/>
                  </a:ext>
                </a:extLst>
              </p:cNvPr>
              <p:cNvSpPr/>
              <p:nvPr/>
            </p:nvSpPr>
            <p:spPr>
              <a:xfrm>
                <a:off x="11139055" y="2715491"/>
                <a:ext cx="780951" cy="646331"/>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cxnSp>
          <p:nvCxnSpPr>
            <p:cNvPr id="17" name="Straight Connector 16">
              <a:extLst>
                <a:ext uri="{FF2B5EF4-FFF2-40B4-BE49-F238E27FC236}">
                  <a16:creationId xmlns:a16="http://schemas.microsoft.com/office/drawing/2014/main" id="{47038604-BBC7-4726-AD47-8C426E8ACB99}"/>
                </a:ext>
              </a:extLst>
            </p:cNvPr>
            <p:cNvCxnSpPr/>
            <p:nvPr/>
          </p:nvCxnSpPr>
          <p:spPr>
            <a:xfrm>
              <a:off x="919021" y="2572320"/>
              <a:ext cx="10224655"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grpSp>
          <p:nvGrpSpPr>
            <p:cNvPr id="18" name="Group 17">
              <a:extLst>
                <a:ext uri="{FF2B5EF4-FFF2-40B4-BE49-F238E27FC236}">
                  <a16:creationId xmlns:a16="http://schemas.microsoft.com/office/drawing/2014/main" id="{FD8C517F-2F4D-42F9-A0BD-625C4A9520BC}"/>
                </a:ext>
              </a:extLst>
            </p:cNvPr>
            <p:cNvGrpSpPr/>
            <p:nvPr/>
          </p:nvGrpSpPr>
          <p:grpSpPr>
            <a:xfrm>
              <a:off x="11139055" y="2895485"/>
              <a:ext cx="988288" cy="646331"/>
              <a:chOff x="11139055" y="2715491"/>
              <a:chExt cx="988288" cy="646331"/>
            </a:xfrm>
          </p:grpSpPr>
          <p:sp>
            <p:nvSpPr>
              <p:cNvPr id="19" name="TextBox 18">
                <a:extLst>
                  <a:ext uri="{FF2B5EF4-FFF2-40B4-BE49-F238E27FC236}">
                    <a16:creationId xmlns:a16="http://schemas.microsoft.com/office/drawing/2014/main" id="{DB7EF46D-B9E5-400C-940C-4DA593ABACB9}"/>
                  </a:ext>
                </a:extLst>
              </p:cNvPr>
              <p:cNvSpPr txBox="1"/>
              <p:nvPr/>
            </p:nvSpPr>
            <p:spPr>
              <a:xfrm>
                <a:off x="11139055" y="2715491"/>
                <a:ext cx="988288" cy="646331"/>
              </a:xfrm>
              <a:prstGeom prst="rect">
                <a:avLst/>
              </a:prstGeom>
              <a:noFill/>
            </p:spPr>
            <p:txBody>
              <a:bodyPr wrap="square" rtlCol="0">
                <a:spAutoFit/>
              </a:bodyPr>
              <a:lstStyle/>
              <a:p>
                <a:r>
                  <a:rPr lang="en-US" sz="1200"/>
                  <a:t>Level 1-2 State Average</a:t>
                </a:r>
              </a:p>
            </p:txBody>
          </p:sp>
          <p:sp>
            <p:nvSpPr>
              <p:cNvPr id="20" name="Rectangle 19">
                <a:extLst>
                  <a:ext uri="{FF2B5EF4-FFF2-40B4-BE49-F238E27FC236}">
                    <a16:creationId xmlns:a16="http://schemas.microsoft.com/office/drawing/2014/main" id="{14620FA1-0DAA-49FF-AB0B-FC2A3AA12232}"/>
                  </a:ext>
                </a:extLst>
              </p:cNvPr>
              <p:cNvSpPr/>
              <p:nvPr/>
            </p:nvSpPr>
            <p:spPr>
              <a:xfrm>
                <a:off x="11139055" y="2715491"/>
                <a:ext cx="780951" cy="646331"/>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Tree>
    <p:extLst>
      <p:ext uri="{BB962C8B-B14F-4D97-AF65-F5344CB8AC3E}">
        <p14:creationId xmlns:p14="http://schemas.microsoft.com/office/powerpoint/2010/main" val="144328086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3E1904-320E-4DF2-B6B3-546FB7587A01}"/>
              </a:ext>
            </a:extLst>
          </p:cNvPr>
          <p:cNvSpPr>
            <a:spLocks noGrp="1"/>
          </p:cNvSpPr>
          <p:nvPr>
            <p:ph type="title"/>
          </p:nvPr>
        </p:nvSpPr>
        <p:spPr/>
        <p:txBody>
          <a:bodyPr/>
          <a:lstStyle/>
          <a:p>
            <a:r>
              <a:rPr lang="en-US" sz="3600">
                <a:latin typeface="Palatino Linotype"/>
              </a:rPr>
              <a:t>Start Strong ELA Results by Student Group</a:t>
            </a:r>
            <a:endParaRPr lang="en-US" sz="3600"/>
          </a:p>
        </p:txBody>
      </p:sp>
      <p:sp>
        <p:nvSpPr>
          <p:cNvPr id="4" name="Slide Number Placeholder 3">
            <a:extLst>
              <a:ext uri="{FF2B5EF4-FFF2-40B4-BE49-F238E27FC236}">
                <a16:creationId xmlns:a16="http://schemas.microsoft.com/office/drawing/2014/main" id="{A2DA9F98-6200-471C-A661-693BDA73C81E}"/>
              </a:ext>
            </a:extLst>
          </p:cNvPr>
          <p:cNvSpPr>
            <a:spLocks noGrp="1"/>
          </p:cNvSpPr>
          <p:nvPr>
            <p:ph type="sldNum" sz="quarter" idx="12"/>
          </p:nvPr>
        </p:nvSpPr>
        <p:spPr/>
        <p:txBody>
          <a:bodyPr/>
          <a:lstStyle/>
          <a:p>
            <a:fld id="{A3D1C70C-36A2-44FC-A083-98959550CFF4}" type="slidenum">
              <a:rPr lang="en-US" smtClean="0"/>
              <a:t>11</a:t>
            </a:fld>
            <a:endParaRPr lang="en-US"/>
          </a:p>
        </p:txBody>
      </p:sp>
      <p:graphicFrame>
        <p:nvGraphicFramePr>
          <p:cNvPr id="6" name="Chart Placeholder 4">
            <a:extLst>
              <a:ext uri="{FF2B5EF4-FFF2-40B4-BE49-F238E27FC236}">
                <a16:creationId xmlns:a16="http://schemas.microsoft.com/office/drawing/2014/main" id="{89CAC7A5-A021-4341-85FB-BEA54D0B01B5}"/>
              </a:ext>
            </a:extLst>
          </p:cNvPr>
          <p:cNvGraphicFramePr>
            <a:graphicFrameLocks/>
          </p:cNvGraphicFramePr>
          <p:nvPr>
            <p:extLst>
              <p:ext uri="{D42A27DB-BD31-4B8C-83A1-F6EECF244321}">
                <p14:modId xmlns:p14="http://schemas.microsoft.com/office/powerpoint/2010/main" val="47009473"/>
              </p:ext>
            </p:extLst>
          </p:nvPr>
        </p:nvGraphicFramePr>
        <p:xfrm>
          <a:off x="563418" y="1129077"/>
          <a:ext cx="11285683" cy="4979259"/>
        </p:xfrm>
        <a:graphic>
          <a:graphicData uri="http://schemas.openxmlformats.org/drawingml/2006/chart">
            <c:chart xmlns:c="http://schemas.openxmlformats.org/drawingml/2006/chart" xmlns:r="http://schemas.openxmlformats.org/officeDocument/2006/relationships" r:id="rId2"/>
          </a:graphicData>
        </a:graphic>
      </p:graphicFrame>
      <p:grpSp>
        <p:nvGrpSpPr>
          <p:cNvPr id="5" name="Group 4">
            <a:extLst>
              <a:ext uri="{FF2B5EF4-FFF2-40B4-BE49-F238E27FC236}">
                <a16:creationId xmlns:a16="http://schemas.microsoft.com/office/drawing/2014/main" id="{36F32B7E-4222-4CB9-ACE1-49BA278CF66D}"/>
              </a:ext>
            </a:extLst>
          </p:cNvPr>
          <p:cNvGrpSpPr/>
          <p:nvPr/>
        </p:nvGrpSpPr>
        <p:grpSpPr>
          <a:xfrm>
            <a:off x="3138745" y="1554480"/>
            <a:ext cx="546755" cy="2960369"/>
            <a:chOff x="8606672" y="1762812"/>
            <a:chExt cx="546755" cy="2055044"/>
          </a:xfrm>
        </p:grpSpPr>
        <p:sp>
          <p:nvSpPr>
            <p:cNvPr id="7" name="TextBox 6">
              <a:extLst>
                <a:ext uri="{FF2B5EF4-FFF2-40B4-BE49-F238E27FC236}">
                  <a16:creationId xmlns:a16="http://schemas.microsoft.com/office/drawing/2014/main" id="{89EFF1FA-C411-4681-BD40-02912C1CC5BE}"/>
                </a:ext>
              </a:extLst>
            </p:cNvPr>
            <p:cNvSpPr txBox="1"/>
            <p:nvPr/>
          </p:nvSpPr>
          <p:spPr>
            <a:xfrm>
              <a:off x="8606672" y="2498103"/>
              <a:ext cx="546755" cy="235019"/>
            </a:xfrm>
            <a:prstGeom prst="rect">
              <a:avLst/>
            </a:prstGeom>
            <a:noFill/>
          </p:spPr>
          <p:txBody>
            <a:bodyPr wrap="square" rtlCol="0">
              <a:spAutoFit/>
            </a:bodyPr>
            <a:lstStyle/>
            <a:p>
              <a:r>
                <a:rPr lang="en-US" sz="1600"/>
                <a:t>32.1</a:t>
              </a:r>
            </a:p>
          </p:txBody>
        </p:sp>
        <p:cxnSp>
          <p:nvCxnSpPr>
            <p:cNvPr id="8" name="Straight Arrow Connector 7">
              <a:extLst>
                <a:ext uri="{FF2B5EF4-FFF2-40B4-BE49-F238E27FC236}">
                  <a16:creationId xmlns:a16="http://schemas.microsoft.com/office/drawing/2014/main" id="{6F1B08AC-CB66-4FCD-8805-4BC2EE63149E}"/>
                </a:ext>
              </a:extLst>
            </p:cNvPr>
            <p:cNvCxnSpPr/>
            <p:nvPr/>
          </p:nvCxnSpPr>
          <p:spPr>
            <a:xfrm flipV="1">
              <a:off x="8870623" y="1762812"/>
              <a:ext cx="0" cy="732689"/>
            </a:xfrm>
            <a:prstGeom prst="straightConnector1">
              <a:avLst/>
            </a:prstGeom>
            <a:ln w="19050">
              <a:tailEnd type="triangle"/>
            </a:ln>
          </p:spPr>
          <p:style>
            <a:lnRef idx="1">
              <a:schemeClr val="accent1"/>
            </a:lnRef>
            <a:fillRef idx="0">
              <a:schemeClr val="accent1"/>
            </a:fillRef>
            <a:effectRef idx="0">
              <a:schemeClr val="accent1"/>
            </a:effectRef>
            <a:fontRef idx="minor">
              <a:schemeClr val="tx1"/>
            </a:fontRef>
          </p:style>
        </p:cxnSp>
        <p:cxnSp>
          <p:nvCxnSpPr>
            <p:cNvPr id="9" name="Straight Arrow Connector 8">
              <a:extLst>
                <a:ext uri="{FF2B5EF4-FFF2-40B4-BE49-F238E27FC236}">
                  <a16:creationId xmlns:a16="http://schemas.microsoft.com/office/drawing/2014/main" id="{93DDE871-660B-40AE-B000-AE57F749D6E5}"/>
                </a:ext>
              </a:extLst>
            </p:cNvPr>
            <p:cNvCxnSpPr>
              <a:cxnSpLocks/>
            </p:cNvCxnSpPr>
            <p:nvPr/>
          </p:nvCxnSpPr>
          <p:spPr>
            <a:xfrm>
              <a:off x="8872194" y="2836657"/>
              <a:ext cx="0" cy="981199"/>
            </a:xfrm>
            <a:prstGeom prst="straightConnector1">
              <a:avLst/>
            </a:prstGeom>
            <a:ln w="19050">
              <a:tailEnd type="triangle"/>
            </a:ln>
          </p:spPr>
          <p:style>
            <a:lnRef idx="1">
              <a:schemeClr val="accent1"/>
            </a:lnRef>
            <a:fillRef idx="0">
              <a:schemeClr val="accent1"/>
            </a:fillRef>
            <a:effectRef idx="0">
              <a:schemeClr val="accent1"/>
            </a:effectRef>
            <a:fontRef idx="minor">
              <a:schemeClr val="tx1"/>
            </a:fontRef>
          </p:style>
        </p:cxnSp>
      </p:grpSp>
      <p:grpSp>
        <p:nvGrpSpPr>
          <p:cNvPr id="10" name="Group 9">
            <a:extLst>
              <a:ext uri="{FF2B5EF4-FFF2-40B4-BE49-F238E27FC236}">
                <a16:creationId xmlns:a16="http://schemas.microsoft.com/office/drawing/2014/main" id="{5BE4A5A8-A607-41F3-93CD-0CB46DA8B240}"/>
              </a:ext>
            </a:extLst>
          </p:cNvPr>
          <p:cNvGrpSpPr/>
          <p:nvPr/>
        </p:nvGrpSpPr>
        <p:grpSpPr>
          <a:xfrm>
            <a:off x="9378577" y="1714500"/>
            <a:ext cx="546755" cy="2900864"/>
            <a:chOff x="8606672" y="1762812"/>
            <a:chExt cx="546755" cy="2121842"/>
          </a:xfrm>
        </p:grpSpPr>
        <p:sp>
          <p:nvSpPr>
            <p:cNvPr id="11" name="TextBox 10">
              <a:extLst>
                <a:ext uri="{FF2B5EF4-FFF2-40B4-BE49-F238E27FC236}">
                  <a16:creationId xmlns:a16="http://schemas.microsoft.com/office/drawing/2014/main" id="{9B6EE916-7CBF-475F-BC09-E2F03034A4C2}"/>
                </a:ext>
              </a:extLst>
            </p:cNvPr>
            <p:cNvSpPr txBox="1"/>
            <p:nvPr/>
          </p:nvSpPr>
          <p:spPr>
            <a:xfrm>
              <a:off x="8606672" y="2498103"/>
              <a:ext cx="546755" cy="247636"/>
            </a:xfrm>
            <a:prstGeom prst="rect">
              <a:avLst/>
            </a:prstGeom>
            <a:noFill/>
          </p:spPr>
          <p:txBody>
            <a:bodyPr wrap="square" rtlCol="0">
              <a:spAutoFit/>
            </a:bodyPr>
            <a:lstStyle/>
            <a:p>
              <a:r>
                <a:rPr lang="en-US" sz="1600"/>
                <a:t>30.1</a:t>
              </a:r>
            </a:p>
          </p:txBody>
        </p:sp>
        <p:cxnSp>
          <p:nvCxnSpPr>
            <p:cNvPr id="12" name="Straight Arrow Connector 11">
              <a:extLst>
                <a:ext uri="{FF2B5EF4-FFF2-40B4-BE49-F238E27FC236}">
                  <a16:creationId xmlns:a16="http://schemas.microsoft.com/office/drawing/2014/main" id="{1B51CEF2-6049-48E8-B9EA-6485ACA8DBC7}"/>
                </a:ext>
              </a:extLst>
            </p:cNvPr>
            <p:cNvCxnSpPr/>
            <p:nvPr/>
          </p:nvCxnSpPr>
          <p:spPr>
            <a:xfrm flipV="1">
              <a:off x="8870623" y="1762812"/>
              <a:ext cx="0" cy="732689"/>
            </a:xfrm>
            <a:prstGeom prst="straightConnector1">
              <a:avLst/>
            </a:prstGeom>
            <a:ln w="19050">
              <a:tailEnd type="triangle"/>
            </a:ln>
          </p:spPr>
          <p:style>
            <a:lnRef idx="1">
              <a:schemeClr val="accent1"/>
            </a:lnRef>
            <a:fillRef idx="0">
              <a:schemeClr val="accent1"/>
            </a:fillRef>
            <a:effectRef idx="0">
              <a:schemeClr val="accent1"/>
            </a:effectRef>
            <a:fontRef idx="minor">
              <a:schemeClr val="tx1"/>
            </a:fontRef>
          </p:style>
        </p:cxnSp>
        <p:cxnSp>
          <p:nvCxnSpPr>
            <p:cNvPr id="13" name="Straight Arrow Connector 12">
              <a:extLst>
                <a:ext uri="{FF2B5EF4-FFF2-40B4-BE49-F238E27FC236}">
                  <a16:creationId xmlns:a16="http://schemas.microsoft.com/office/drawing/2014/main" id="{0970E246-E185-4085-8A77-969E0CF9B3F1}"/>
                </a:ext>
              </a:extLst>
            </p:cNvPr>
            <p:cNvCxnSpPr>
              <a:cxnSpLocks/>
            </p:cNvCxnSpPr>
            <p:nvPr/>
          </p:nvCxnSpPr>
          <p:spPr>
            <a:xfrm flipH="1">
              <a:off x="8870623" y="2836657"/>
              <a:ext cx="1571" cy="1047997"/>
            </a:xfrm>
            <a:prstGeom prst="straightConnector1">
              <a:avLst/>
            </a:prstGeom>
            <a:ln w="19050">
              <a:tailEnd type="triangle"/>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214925033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55FE5D-82AA-4302-9475-4422C38CBFEC}"/>
              </a:ext>
            </a:extLst>
          </p:cNvPr>
          <p:cNvSpPr>
            <a:spLocks noGrp="1"/>
          </p:cNvSpPr>
          <p:nvPr>
            <p:ph type="title"/>
          </p:nvPr>
        </p:nvSpPr>
        <p:spPr>
          <a:xfrm>
            <a:off x="1256841" y="232637"/>
            <a:ext cx="10096959" cy="1007276"/>
          </a:xfrm>
        </p:spPr>
        <p:txBody>
          <a:bodyPr/>
          <a:lstStyle/>
          <a:p>
            <a:r>
              <a:rPr lang="en-US" sz="3600">
                <a:latin typeface="Palatino Linotype"/>
              </a:rPr>
              <a:t>Start Strong ELA Cohort Comparison</a:t>
            </a:r>
            <a:endParaRPr lang="en-US" sz="3600"/>
          </a:p>
        </p:txBody>
      </p:sp>
      <p:sp>
        <p:nvSpPr>
          <p:cNvPr id="4" name="Slide Number Placeholder 3">
            <a:extLst>
              <a:ext uri="{FF2B5EF4-FFF2-40B4-BE49-F238E27FC236}">
                <a16:creationId xmlns:a16="http://schemas.microsoft.com/office/drawing/2014/main" id="{F82E3117-B067-44A3-AC81-FCEF9E4EFBF9}"/>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3D1C70C-36A2-44FC-A083-98959550CFF4}" type="slidenum">
              <a:rPr kumimoji="0" lang="en-US" sz="1400" b="0" i="0" u="none" strike="noStrike" kern="1200" cap="none" spc="0" normalizeH="0" baseline="0" noProof="0" smtClean="0">
                <a:ln>
                  <a:noFill/>
                </a:ln>
                <a:solidFill>
                  <a:prstClr val="white"/>
                </a:solidFill>
                <a:effectLst/>
                <a:uLnTx/>
                <a:uFillTx/>
                <a:latin typeface="Palatino Linotype" panose="02040502050505030304" pitchFamily="18"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en-US" sz="1400" b="0" i="0" u="none" strike="noStrike" kern="1200" cap="none" spc="0" normalizeH="0" baseline="0" noProof="0">
              <a:ln>
                <a:noFill/>
              </a:ln>
              <a:solidFill>
                <a:prstClr val="white"/>
              </a:solidFill>
              <a:effectLst/>
              <a:uLnTx/>
              <a:uFillTx/>
              <a:latin typeface="Palatino Linotype" panose="02040502050505030304" pitchFamily="18" charset="0"/>
              <a:ea typeface="+mn-ea"/>
              <a:cs typeface="+mn-cs"/>
            </a:endParaRPr>
          </a:p>
        </p:txBody>
      </p:sp>
      <p:sp>
        <p:nvSpPr>
          <p:cNvPr id="6" name="Rectangle 5">
            <a:extLst>
              <a:ext uri="{FF2B5EF4-FFF2-40B4-BE49-F238E27FC236}">
                <a16:creationId xmlns:a16="http://schemas.microsoft.com/office/drawing/2014/main" id="{057DF4F1-DCC3-44A2-9B3E-FEBA15BB8F04}"/>
              </a:ext>
            </a:extLst>
          </p:cNvPr>
          <p:cNvSpPr/>
          <p:nvPr/>
        </p:nvSpPr>
        <p:spPr>
          <a:xfrm>
            <a:off x="3389744" y="1239913"/>
            <a:ext cx="2706256" cy="448901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Palatino Linotype"/>
              <a:ea typeface="+mn-ea"/>
              <a:cs typeface="+mn-cs"/>
            </a:endParaRPr>
          </a:p>
        </p:txBody>
      </p:sp>
      <p:graphicFrame>
        <p:nvGraphicFramePr>
          <p:cNvPr id="11" name="Chart Placeholder 9">
            <a:extLst>
              <a:ext uri="{FF2B5EF4-FFF2-40B4-BE49-F238E27FC236}">
                <a16:creationId xmlns:a16="http://schemas.microsoft.com/office/drawing/2014/main" id="{87C1FD79-520F-39EF-723D-D86B1CD1E69F}"/>
              </a:ext>
            </a:extLst>
          </p:cNvPr>
          <p:cNvGraphicFramePr>
            <a:graphicFrameLocks/>
          </p:cNvGraphicFramePr>
          <p:nvPr>
            <p:extLst>
              <p:ext uri="{D42A27DB-BD31-4B8C-83A1-F6EECF244321}">
                <p14:modId xmlns:p14="http://schemas.microsoft.com/office/powerpoint/2010/main" val="1854944061"/>
              </p:ext>
            </p:extLst>
          </p:nvPr>
        </p:nvGraphicFramePr>
        <p:xfrm>
          <a:off x="230909" y="1277937"/>
          <a:ext cx="11688907" cy="4681537"/>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32731362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55FE5D-82AA-4302-9475-4422C38CBFEC}"/>
              </a:ext>
            </a:extLst>
          </p:cNvPr>
          <p:cNvSpPr>
            <a:spLocks noGrp="1"/>
          </p:cNvSpPr>
          <p:nvPr>
            <p:ph type="title"/>
          </p:nvPr>
        </p:nvSpPr>
        <p:spPr>
          <a:xfrm>
            <a:off x="1256841" y="352708"/>
            <a:ext cx="10096959" cy="747579"/>
          </a:xfrm>
        </p:spPr>
        <p:txBody>
          <a:bodyPr/>
          <a:lstStyle/>
          <a:p>
            <a:r>
              <a:rPr lang="en-US" sz="3600">
                <a:latin typeface="Palatino Linotype"/>
              </a:rPr>
              <a:t>Start Strong ELA Grade Level Comparison</a:t>
            </a:r>
            <a:endParaRPr lang="en-US" sz="3600"/>
          </a:p>
        </p:txBody>
      </p:sp>
      <p:sp>
        <p:nvSpPr>
          <p:cNvPr id="4" name="Slide Number Placeholder 3">
            <a:extLst>
              <a:ext uri="{FF2B5EF4-FFF2-40B4-BE49-F238E27FC236}">
                <a16:creationId xmlns:a16="http://schemas.microsoft.com/office/drawing/2014/main" id="{F82E3117-B067-44A3-AC81-FCEF9E4EFBF9}"/>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3D1C70C-36A2-44FC-A083-98959550CFF4}" type="slidenum">
              <a:rPr kumimoji="0" lang="en-US" sz="1400" b="0" i="0" u="none" strike="noStrike" kern="1200" cap="none" spc="0" normalizeH="0" baseline="0" noProof="0" smtClean="0">
                <a:ln>
                  <a:noFill/>
                </a:ln>
                <a:solidFill>
                  <a:prstClr val="white"/>
                </a:solidFill>
                <a:effectLst/>
                <a:uLnTx/>
                <a:uFillTx/>
                <a:latin typeface="Palatino Linotype" panose="02040502050505030304" pitchFamily="18"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en-US" sz="1400" b="0" i="0" u="none" strike="noStrike" kern="1200" cap="none" spc="0" normalizeH="0" baseline="0" noProof="0">
              <a:ln>
                <a:noFill/>
              </a:ln>
              <a:solidFill>
                <a:prstClr val="white"/>
              </a:solidFill>
              <a:effectLst/>
              <a:uLnTx/>
              <a:uFillTx/>
              <a:latin typeface="Palatino Linotype" panose="02040502050505030304" pitchFamily="18" charset="0"/>
              <a:ea typeface="+mn-ea"/>
              <a:cs typeface="+mn-cs"/>
            </a:endParaRPr>
          </a:p>
        </p:txBody>
      </p:sp>
      <p:sp>
        <p:nvSpPr>
          <p:cNvPr id="6" name="Rectangle 5">
            <a:extLst>
              <a:ext uri="{FF2B5EF4-FFF2-40B4-BE49-F238E27FC236}">
                <a16:creationId xmlns:a16="http://schemas.microsoft.com/office/drawing/2014/main" id="{057DF4F1-DCC3-44A2-9B3E-FEBA15BB8F04}"/>
              </a:ext>
            </a:extLst>
          </p:cNvPr>
          <p:cNvSpPr/>
          <p:nvPr/>
        </p:nvSpPr>
        <p:spPr>
          <a:xfrm>
            <a:off x="3389744" y="1239913"/>
            <a:ext cx="2706256" cy="448901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Palatino Linotype"/>
              <a:ea typeface="+mn-ea"/>
              <a:cs typeface="+mn-cs"/>
            </a:endParaRPr>
          </a:p>
        </p:txBody>
      </p:sp>
      <p:graphicFrame>
        <p:nvGraphicFramePr>
          <p:cNvPr id="15" name="Chart Placeholder 11">
            <a:extLst>
              <a:ext uri="{FF2B5EF4-FFF2-40B4-BE49-F238E27FC236}">
                <a16:creationId xmlns:a16="http://schemas.microsoft.com/office/drawing/2014/main" id="{CCA6B12D-67C7-EECE-247F-E25BD9177AE2}"/>
              </a:ext>
            </a:extLst>
          </p:cNvPr>
          <p:cNvGraphicFramePr>
            <a:graphicFrameLocks/>
          </p:cNvGraphicFramePr>
          <p:nvPr>
            <p:extLst>
              <p:ext uri="{D42A27DB-BD31-4B8C-83A1-F6EECF244321}">
                <p14:modId xmlns:p14="http://schemas.microsoft.com/office/powerpoint/2010/main" val="868700197"/>
              </p:ext>
            </p:extLst>
          </p:nvPr>
        </p:nvGraphicFramePr>
        <p:xfrm>
          <a:off x="203200" y="1309323"/>
          <a:ext cx="11845924" cy="4681537"/>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54719564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381FA9-4C1F-4E6F-B96C-FA516DC2F7B5}"/>
              </a:ext>
            </a:extLst>
          </p:cNvPr>
          <p:cNvSpPr>
            <a:spLocks noGrp="1"/>
          </p:cNvSpPr>
          <p:nvPr>
            <p:ph type="title"/>
          </p:nvPr>
        </p:nvSpPr>
        <p:spPr/>
        <p:txBody>
          <a:bodyPr/>
          <a:lstStyle/>
          <a:p>
            <a:r>
              <a:rPr lang="en-US"/>
              <a:t>Key Takeaways - ELA</a:t>
            </a:r>
          </a:p>
        </p:txBody>
      </p:sp>
      <p:sp>
        <p:nvSpPr>
          <p:cNvPr id="3" name="Content Placeholder 2">
            <a:extLst>
              <a:ext uri="{FF2B5EF4-FFF2-40B4-BE49-F238E27FC236}">
                <a16:creationId xmlns:a16="http://schemas.microsoft.com/office/drawing/2014/main" id="{E9874AE8-299A-4291-A192-680A38ECBC08}"/>
              </a:ext>
            </a:extLst>
          </p:cNvPr>
          <p:cNvSpPr>
            <a:spLocks noGrp="1"/>
          </p:cNvSpPr>
          <p:nvPr>
            <p:ph type="body" sz="quarter" idx="11"/>
          </p:nvPr>
        </p:nvSpPr>
        <p:spPr/>
        <p:txBody>
          <a:bodyPr rIns="274320">
            <a:noAutofit/>
          </a:bodyPr>
          <a:lstStyle/>
          <a:p>
            <a:pPr marL="385754" indent="-385754">
              <a:spcBef>
                <a:spcPts val="0"/>
              </a:spcBef>
              <a:spcAft>
                <a:spcPts val="2100"/>
              </a:spcAft>
              <a:buFont typeface="+mj-lt"/>
              <a:buAutoNum type="arabicPeriod"/>
            </a:pPr>
            <a:r>
              <a:rPr lang="en-US" sz="2800"/>
              <a:t>In general, students demonstrated performance that would indicate they may require more support to engage in grade-level content.</a:t>
            </a:r>
          </a:p>
          <a:p>
            <a:pPr marL="385754" indent="-385754">
              <a:spcBef>
                <a:spcPts val="0"/>
              </a:spcBef>
              <a:spcAft>
                <a:spcPts val="2100"/>
              </a:spcAft>
              <a:buFont typeface="+mj-lt"/>
              <a:buAutoNum type="arabicPeriod"/>
            </a:pPr>
            <a:r>
              <a:rPr lang="en-US" sz="2800"/>
              <a:t>With the exception of grade 4, the percent of students in level 3 decreased from fall 2021 to fall 2022.</a:t>
            </a:r>
          </a:p>
          <a:p>
            <a:pPr marL="385754" indent="-385754">
              <a:spcBef>
                <a:spcPts val="0"/>
              </a:spcBef>
              <a:spcAft>
                <a:spcPts val="2100"/>
              </a:spcAft>
              <a:buFont typeface="+mj-lt"/>
              <a:buAutoNum type="arabicPeriod"/>
            </a:pPr>
            <a:r>
              <a:rPr lang="en-US" sz="2800"/>
              <a:t>Three of the six cohorts demonstrated improvement while the other 50% demonstrated some degree of loss.</a:t>
            </a:r>
          </a:p>
          <a:p>
            <a:pPr marL="385754" indent="-385754">
              <a:spcBef>
                <a:spcPts val="0"/>
              </a:spcBef>
              <a:spcAft>
                <a:spcPts val="2100"/>
              </a:spcAft>
              <a:buFont typeface="+mj-lt"/>
              <a:buAutoNum type="arabicPeriod"/>
            </a:pPr>
            <a:endParaRPr lang="en-US" sz="2800"/>
          </a:p>
        </p:txBody>
      </p:sp>
      <p:sp>
        <p:nvSpPr>
          <p:cNvPr id="4" name="Slide Number Placeholder 3">
            <a:extLst>
              <a:ext uri="{FF2B5EF4-FFF2-40B4-BE49-F238E27FC236}">
                <a16:creationId xmlns:a16="http://schemas.microsoft.com/office/drawing/2014/main" id="{E893C574-E250-404E-8046-A4D49434D3A4}"/>
              </a:ext>
            </a:extLst>
          </p:cNvPr>
          <p:cNvSpPr>
            <a:spLocks noGrp="1"/>
          </p:cNvSpPr>
          <p:nvPr>
            <p:ph type="sldNum" sz="quarter" idx="10"/>
          </p:nvPr>
        </p:nvSpPr>
        <p:spPr/>
        <p:txBody>
          <a:bodyPr/>
          <a:lstStyle/>
          <a:p>
            <a:fld id="{A3D1C70C-36A2-44FC-A083-98959550CFF4}" type="slidenum">
              <a:rPr lang="en-US" smtClean="0"/>
              <a:pPr/>
              <a:t>14</a:t>
            </a:fld>
            <a:endParaRPr lang="en-US"/>
          </a:p>
        </p:txBody>
      </p:sp>
    </p:spTree>
    <p:extLst>
      <p:ext uri="{BB962C8B-B14F-4D97-AF65-F5344CB8AC3E}">
        <p14:creationId xmlns:p14="http://schemas.microsoft.com/office/powerpoint/2010/main" val="299326483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B8A3544B-86D5-4414-AEEE-0B90D8ECE38E}"/>
              </a:ext>
            </a:extLst>
          </p:cNvPr>
          <p:cNvSpPr>
            <a:spLocks noGrp="1"/>
          </p:cNvSpPr>
          <p:nvPr>
            <p:ph type="title"/>
          </p:nvPr>
        </p:nvSpPr>
        <p:spPr>
          <a:xfrm>
            <a:off x="1265550" y="235678"/>
            <a:ext cx="10096959" cy="747579"/>
          </a:xfrm>
        </p:spPr>
        <p:txBody>
          <a:bodyPr/>
          <a:lstStyle/>
          <a:p>
            <a:r>
              <a:rPr lang="en-US" sz="3400"/>
              <a:t>Start Strong Mathematics Test Design: </a:t>
            </a:r>
            <a:br>
              <a:rPr lang="en-US" sz="3400"/>
            </a:br>
            <a:r>
              <a:rPr lang="en-US" sz="3400"/>
              <a:t>Grade and Content Alignment</a:t>
            </a:r>
          </a:p>
        </p:txBody>
      </p:sp>
      <p:sp>
        <p:nvSpPr>
          <p:cNvPr id="3" name="Slide Number Placeholder 2">
            <a:extLst>
              <a:ext uri="{FF2B5EF4-FFF2-40B4-BE49-F238E27FC236}">
                <a16:creationId xmlns:a16="http://schemas.microsoft.com/office/drawing/2014/main" id="{F9C83AFC-1604-446A-9D12-65B03EBEBA9D}"/>
              </a:ext>
            </a:extLst>
          </p:cNvPr>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56A72F1-C897-1647-9CE8-BFFB19418015}" type="slidenum">
              <a:rPr kumimoji="0" lang="en-US" sz="1400" b="0" i="0" u="none" strike="noStrike" kern="1200" cap="none" spc="0" normalizeH="0" baseline="0" noProof="0" smtClean="0">
                <a:ln>
                  <a:noFill/>
                </a:ln>
                <a:solidFill>
                  <a:prstClr val="white"/>
                </a:solidFill>
                <a:effectLst/>
                <a:uLnTx/>
                <a:uFillTx/>
                <a:latin typeface="Palatino Linotype" panose="02040502050505030304" pitchFamily="18"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en-US" sz="1400" b="0" i="0" u="none" strike="noStrike" kern="1200" cap="none" spc="0" normalizeH="0" baseline="0" noProof="0">
              <a:ln>
                <a:noFill/>
              </a:ln>
              <a:solidFill>
                <a:prstClr val="white"/>
              </a:solidFill>
              <a:effectLst/>
              <a:uLnTx/>
              <a:uFillTx/>
              <a:latin typeface="Palatino Linotype" panose="02040502050505030304" pitchFamily="18" charset="0"/>
              <a:ea typeface="+mn-ea"/>
              <a:cs typeface="+mn-cs"/>
            </a:endParaRPr>
          </a:p>
        </p:txBody>
      </p:sp>
      <p:graphicFrame>
        <p:nvGraphicFramePr>
          <p:cNvPr id="2" name="Table 6">
            <a:extLst>
              <a:ext uri="{FF2B5EF4-FFF2-40B4-BE49-F238E27FC236}">
                <a16:creationId xmlns:a16="http://schemas.microsoft.com/office/drawing/2014/main" id="{20F54369-6BB6-438C-B6F6-0B1E4C7A68BD}"/>
              </a:ext>
            </a:extLst>
          </p:cNvPr>
          <p:cNvGraphicFramePr>
            <a:graphicFrameLocks noGrp="1"/>
          </p:cNvGraphicFramePr>
          <p:nvPr>
            <p:extLst>
              <p:ext uri="{D42A27DB-BD31-4B8C-83A1-F6EECF244321}">
                <p14:modId xmlns:p14="http://schemas.microsoft.com/office/powerpoint/2010/main" val="3545518189"/>
              </p:ext>
            </p:extLst>
          </p:nvPr>
        </p:nvGraphicFramePr>
        <p:xfrm>
          <a:off x="1047521" y="1329731"/>
          <a:ext cx="10096958" cy="4688840"/>
        </p:xfrm>
        <a:graphic>
          <a:graphicData uri="http://schemas.openxmlformats.org/drawingml/2006/table">
            <a:tbl>
              <a:tblPr firstRow="1" bandRow="1">
                <a:tableStyleId>{5940675A-B579-460E-94D1-54222C63F5DA}</a:tableStyleId>
              </a:tblPr>
              <a:tblGrid>
                <a:gridCol w="5048479">
                  <a:extLst>
                    <a:ext uri="{9D8B030D-6E8A-4147-A177-3AD203B41FA5}">
                      <a16:colId xmlns:a16="http://schemas.microsoft.com/office/drawing/2014/main" val="1674544693"/>
                    </a:ext>
                  </a:extLst>
                </a:gridCol>
                <a:gridCol w="5048479">
                  <a:extLst>
                    <a:ext uri="{9D8B030D-6E8A-4147-A177-3AD203B41FA5}">
                      <a16:colId xmlns:a16="http://schemas.microsoft.com/office/drawing/2014/main" val="3427449759"/>
                    </a:ext>
                  </a:extLst>
                </a:gridCol>
              </a:tblGrid>
              <a:tr h="370840">
                <a:tc>
                  <a:txBody>
                    <a:bodyPr/>
                    <a:lstStyle/>
                    <a:p>
                      <a:pPr algn="ctr"/>
                      <a:r>
                        <a:rPr lang="en-US" b="1">
                          <a:solidFill>
                            <a:schemeClr val="bg1"/>
                          </a:solidFill>
                        </a:rPr>
                        <a:t>A student in this grade in fall 2022…</a:t>
                      </a:r>
                    </a:p>
                  </a:txBody>
                  <a:tcPr anchor="ctr">
                    <a:solidFill>
                      <a:srgbClr val="104E72"/>
                    </a:solidFill>
                  </a:tcPr>
                </a:tc>
                <a:tc>
                  <a:txBody>
                    <a:bodyPr/>
                    <a:lstStyle/>
                    <a:p>
                      <a:r>
                        <a:rPr lang="en-US" b="1">
                          <a:solidFill>
                            <a:schemeClr val="bg1"/>
                          </a:solidFill>
                        </a:rPr>
                        <a:t>Took the Math Start Strong Assessment that was based on a sub-set of standards from this grade-level or course: </a:t>
                      </a:r>
                    </a:p>
                  </a:txBody>
                  <a:tcPr>
                    <a:solidFill>
                      <a:srgbClr val="104E72"/>
                    </a:solidFill>
                  </a:tcPr>
                </a:tc>
                <a:extLst>
                  <a:ext uri="{0D108BD9-81ED-4DB2-BD59-A6C34878D82A}">
                    <a16:rowId xmlns:a16="http://schemas.microsoft.com/office/drawing/2014/main" val="2465499672"/>
                  </a:ext>
                </a:extLst>
              </a:tr>
              <a:tr h="370840">
                <a:tc>
                  <a:txBody>
                    <a:bodyPr/>
                    <a:lstStyle/>
                    <a:p>
                      <a:pPr algn="ctr"/>
                      <a:r>
                        <a:rPr lang="en-US"/>
                        <a:t>Grade 4</a:t>
                      </a:r>
                    </a:p>
                  </a:txBody>
                  <a:tcPr>
                    <a:solidFill>
                      <a:schemeClr val="accent4">
                        <a:lumMod val="20000"/>
                        <a:lumOff val="80000"/>
                      </a:schemeClr>
                    </a:solidFill>
                  </a:tcPr>
                </a:tc>
                <a:tc>
                  <a:txBody>
                    <a:bodyPr/>
                    <a:lstStyle/>
                    <a:p>
                      <a:pPr algn="ctr"/>
                      <a:r>
                        <a:rPr lang="en-US"/>
                        <a:t>Grade 3</a:t>
                      </a:r>
                    </a:p>
                  </a:txBody>
                  <a:tcPr>
                    <a:solidFill>
                      <a:schemeClr val="accent4">
                        <a:lumMod val="20000"/>
                        <a:lumOff val="80000"/>
                      </a:schemeClr>
                    </a:solidFill>
                  </a:tcPr>
                </a:tc>
                <a:extLst>
                  <a:ext uri="{0D108BD9-81ED-4DB2-BD59-A6C34878D82A}">
                    <a16:rowId xmlns:a16="http://schemas.microsoft.com/office/drawing/2014/main" val="3433794289"/>
                  </a:ext>
                </a:extLst>
              </a:tr>
              <a:tr h="370840">
                <a:tc>
                  <a:txBody>
                    <a:bodyPr/>
                    <a:lstStyle/>
                    <a:p>
                      <a:pPr algn="ctr"/>
                      <a:r>
                        <a:rPr lang="en-US"/>
                        <a:t>Grade 5</a:t>
                      </a:r>
                    </a:p>
                  </a:txBody>
                  <a:tcPr/>
                </a:tc>
                <a:tc>
                  <a:txBody>
                    <a:bodyPr/>
                    <a:lstStyle/>
                    <a:p>
                      <a:pPr algn="ctr"/>
                      <a:r>
                        <a:rPr lang="en-US"/>
                        <a:t>Grade 4</a:t>
                      </a:r>
                    </a:p>
                  </a:txBody>
                  <a:tcPr/>
                </a:tc>
                <a:extLst>
                  <a:ext uri="{0D108BD9-81ED-4DB2-BD59-A6C34878D82A}">
                    <a16:rowId xmlns:a16="http://schemas.microsoft.com/office/drawing/2014/main" val="3644117502"/>
                  </a:ext>
                </a:extLst>
              </a:tr>
              <a:tr h="370840">
                <a:tc>
                  <a:txBody>
                    <a:bodyPr/>
                    <a:lstStyle/>
                    <a:p>
                      <a:pPr algn="ctr"/>
                      <a:r>
                        <a:rPr lang="en-US"/>
                        <a:t>Grade 6</a:t>
                      </a:r>
                    </a:p>
                  </a:txBody>
                  <a:tcPr>
                    <a:solidFill>
                      <a:schemeClr val="accent4">
                        <a:lumMod val="20000"/>
                        <a:lumOff val="80000"/>
                      </a:schemeClr>
                    </a:solidFill>
                  </a:tcPr>
                </a:tc>
                <a:tc>
                  <a:txBody>
                    <a:bodyPr/>
                    <a:lstStyle/>
                    <a:p>
                      <a:pPr algn="ctr"/>
                      <a:r>
                        <a:rPr lang="en-US"/>
                        <a:t>Grade 5</a:t>
                      </a:r>
                    </a:p>
                  </a:txBody>
                  <a:tcPr>
                    <a:solidFill>
                      <a:schemeClr val="accent4">
                        <a:lumMod val="20000"/>
                        <a:lumOff val="80000"/>
                      </a:schemeClr>
                    </a:solidFill>
                  </a:tcPr>
                </a:tc>
                <a:extLst>
                  <a:ext uri="{0D108BD9-81ED-4DB2-BD59-A6C34878D82A}">
                    <a16:rowId xmlns:a16="http://schemas.microsoft.com/office/drawing/2014/main" val="1956094533"/>
                  </a:ext>
                </a:extLst>
              </a:tr>
              <a:tr h="370840">
                <a:tc>
                  <a:txBody>
                    <a:bodyPr/>
                    <a:lstStyle/>
                    <a:p>
                      <a:pPr algn="ctr"/>
                      <a:r>
                        <a:rPr lang="en-US"/>
                        <a:t>Grade 7</a:t>
                      </a:r>
                    </a:p>
                  </a:txBody>
                  <a:tcPr>
                    <a:noFill/>
                  </a:tcPr>
                </a:tc>
                <a:tc>
                  <a:txBody>
                    <a:bodyPr/>
                    <a:lstStyle/>
                    <a:p>
                      <a:pPr algn="ctr"/>
                      <a:r>
                        <a:rPr lang="en-US"/>
                        <a:t>Grade 6</a:t>
                      </a:r>
                    </a:p>
                  </a:txBody>
                  <a:tcPr>
                    <a:noFill/>
                  </a:tcPr>
                </a:tc>
                <a:extLst>
                  <a:ext uri="{0D108BD9-81ED-4DB2-BD59-A6C34878D82A}">
                    <a16:rowId xmlns:a16="http://schemas.microsoft.com/office/drawing/2014/main" val="2332574650"/>
                  </a:ext>
                </a:extLst>
              </a:tr>
              <a:tr h="370840">
                <a:tc>
                  <a:txBody>
                    <a:bodyPr/>
                    <a:lstStyle/>
                    <a:p>
                      <a:pPr algn="ctr"/>
                      <a:r>
                        <a:rPr lang="en-US"/>
                        <a:t>Grade 8</a:t>
                      </a:r>
                    </a:p>
                  </a:txBody>
                  <a:tcPr>
                    <a:solidFill>
                      <a:schemeClr val="accent4">
                        <a:lumMod val="20000"/>
                        <a:lumOff val="80000"/>
                      </a:schemeClr>
                    </a:solidFill>
                  </a:tcPr>
                </a:tc>
                <a:tc>
                  <a:txBody>
                    <a:bodyPr/>
                    <a:lstStyle/>
                    <a:p>
                      <a:pPr algn="ctr"/>
                      <a:r>
                        <a:rPr lang="en-US"/>
                        <a:t>Grade 7</a:t>
                      </a:r>
                    </a:p>
                  </a:txBody>
                  <a:tcPr>
                    <a:solidFill>
                      <a:schemeClr val="accent4">
                        <a:lumMod val="20000"/>
                        <a:lumOff val="80000"/>
                      </a:schemeClr>
                    </a:solidFill>
                  </a:tcPr>
                </a:tc>
                <a:extLst>
                  <a:ext uri="{0D108BD9-81ED-4DB2-BD59-A6C34878D82A}">
                    <a16:rowId xmlns:a16="http://schemas.microsoft.com/office/drawing/2014/main" val="1529785290"/>
                  </a:ext>
                </a:extLst>
              </a:tr>
              <a:tr h="370840">
                <a:tc>
                  <a:txBody>
                    <a:bodyPr/>
                    <a:lstStyle/>
                    <a:p>
                      <a:pPr algn="ctr"/>
                      <a:r>
                        <a:rPr lang="en-US"/>
                        <a:t>Algebra 1</a:t>
                      </a:r>
                    </a:p>
                  </a:txBody>
                  <a:tcPr>
                    <a:noFill/>
                  </a:tcPr>
                </a:tc>
                <a:tc>
                  <a:txBody>
                    <a:bodyPr/>
                    <a:lstStyle/>
                    <a:p>
                      <a:pPr algn="ctr"/>
                      <a:r>
                        <a:rPr lang="en-US"/>
                        <a:t>Grade 8, specifically those standards relevant to algebraic concepts</a:t>
                      </a:r>
                    </a:p>
                  </a:txBody>
                  <a:tcPr>
                    <a:noFill/>
                  </a:tcPr>
                </a:tc>
                <a:extLst>
                  <a:ext uri="{0D108BD9-81ED-4DB2-BD59-A6C34878D82A}">
                    <a16:rowId xmlns:a16="http://schemas.microsoft.com/office/drawing/2014/main" val="2512641339"/>
                  </a:ext>
                </a:extLst>
              </a:tr>
              <a:tr h="370840">
                <a:tc>
                  <a:txBody>
                    <a:bodyPr/>
                    <a:lstStyle/>
                    <a:p>
                      <a:pPr algn="ctr"/>
                      <a:r>
                        <a:rPr lang="en-US"/>
                        <a:t>Geometry</a:t>
                      </a:r>
                    </a:p>
                  </a:txBody>
                  <a:tcPr>
                    <a:solidFill>
                      <a:schemeClr val="accent4">
                        <a:lumMod val="20000"/>
                        <a:lumOff val="80000"/>
                      </a:schemeClr>
                    </a:solidFill>
                  </a:tcPr>
                </a:tc>
                <a:tc>
                  <a:txBody>
                    <a:bodyPr/>
                    <a:lstStyle/>
                    <a:p>
                      <a:pPr algn="ctr"/>
                      <a:r>
                        <a:rPr lang="en-US"/>
                        <a:t>Grade 8, specifically those standards relevant to geometric concepts</a:t>
                      </a:r>
                    </a:p>
                  </a:txBody>
                  <a:tcPr>
                    <a:solidFill>
                      <a:schemeClr val="accent4">
                        <a:lumMod val="20000"/>
                        <a:lumOff val="80000"/>
                      </a:schemeClr>
                    </a:solidFill>
                  </a:tcPr>
                </a:tc>
                <a:extLst>
                  <a:ext uri="{0D108BD9-81ED-4DB2-BD59-A6C34878D82A}">
                    <a16:rowId xmlns:a16="http://schemas.microsoft.com/office/drawing/2014/main" val="3764314775"/>
                  </a:ext>
                </a:extLst>
              </a:tr>
              <a:tr h="370840">
                <a:tc>
                  <a:txBody>
                    <a:bodyPr/>
                    <a:lstStyle/>
                    <a:p>
                      <a:pPr algn="ctr"/>
                      <a:r>
                        <a:rPr lang="en-US"/>
                        <a:t>Algebra 2</a:t>
                      </a:r>
                    </a:p>
                  </a:txBody>
                  <a:tcPr>
                    <a:noFill/>
                  </a:tcPr>
                </a:tc>
                <a:tc>
                  <a:txBody>
                    <a:bodyPr/>
                    <a:lstStyle/>
                    <a:p>
                      <a:pPr algn="ctr"/>
                      <a:r>
                        <a:rPr lang="en-US"/>
                        <a:t>Algebra 1, specifically those standards relevant to algebra 2 concepts</a:t>
                      </a:r>
                    </a:p>
                  </a:txBody>
                  <a:tcPr>
                    <a:noFill/>
                  </a:tcPr>
                </a:tc>
                <a:extLst>
                  <a:ext uri="{0D108BD9-81ED-4DB2-BD59-A6C34878D82A}">
                    <a16:rowId xmlns:a16="http://schemas.microsoft.com/office/drawing/2014/main" val="3763171448"/>
                  </a:ext>
                </a:extLst>
              </a:tr>
            </a:tbl>
          </a:graphicData>
        </a:graphic>
      </p:graphicFrame>
    </p:spTree>
    <p:extLst>
      <p:ext uri="{BB962C8B-B14F-4D97-AF65-F5344CB8AC3E}">
        <p14:creationId xmlns:p14="http://schemas.microsoft.com/office/powerpoint/2010/main" val="128470875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5B3B9924-474C-41D5-8F50-DFABE8DD724B}"/>
              </a:ext>
            </a:extLst>
          </p:cNvPr>
          <p:cNvSpPr>
            <a:spLocks noGrp="1"/>
          </p:cNvSpPr>
          <p:nvPr>
            <p:ph type="title"/>
          </p:nvPr>
        </p:nvSpPr>
        <p:spPr>
          <a:xfrm>
            <a:off x="1333960" y="338053"/>
            <a:ext cx="10096959" cy="747579"/>
          </a:xfrm>
        </p:spPr>
        <p:txBody>
          <a:bodyPr/>
          <a:lstStyle/>
          <a:p>
            <a:r>
              <a:rPr lang="en-US" sz="4000">
                <a:latin typeface="Palatino Linotype"/>
              </a:rPr>
              <a:t>Start Strong Mathematics Results</a:t>
            </a:r>
            <a:endParaRPr lang="en-US" sz="4000"/>
          </a:p>
        </p:txBody>
      </p:sp>
      <p:graphicFrame>
        <p:nvGraphicFramePr>
          <p:cNvPr id="10" name="Chart Placeholder 9">
            <a:extLst>
              <a:ext uri="{FF2B5EF4-FFF2-40B4-BE49-F238E27FC236}">
                <a16:creationId xmlns:a16="http://schemas.microsoft.com/office/drawing/2014/main" id="{0EC4BBAB-304B-4344-A37A-245E5EBC242E}"/>
              </a:ext>
            </a:extLst>
          </p:cNvPr>
          <p:cNvGraphicFramePr>
            <a:graphicFrameLocks noGrp="1"/>
          </p:cNvGraphicFramePr>
          <p:nvPr>
            <p:ph type="chart" sz="quarter" idx="13"/>
            <p:extLst>
              <p:ext uri="{D42A27DB-BD31-4B8C-83A1-F6EECF244321}">
                <p14:modId xmlns:p14="http://schemas.microsoft.com/office/powerpoint/2010/main" val="1115916865"/>
              </p:ext>
            </p:extLst>
          </p:nvPr>
        </p:nvGraphicFramePr>
        <p:xfrm>
          <a:off x="127323" y="1041722"/>
          <a:ext cx="11898774" cy="5104435"/>
        </p:xfrm>
        <a:graphic>
          <a:graphicData uri="http://schemas.openxmlformats.org/drawingml/2006/chart">
            <c:chart xmlns:c="http://schemas.openxmlformats.org/drawingml/2006/chart" xmlns:r="http://schemas.openxmlformats.org/officeDocument/2006/relationships" r:id="rId3"/>
          </a:graphicData>
        </a:graphic>
      </p:graphicFrame>
      <p:sp>
        <p:nvSpPr>
          <p:cNvPr id="5" name="Slide Number Placeholder 4">
            <a:extLst>
              <a:ext uri="{FF2B5EF4-FFF2-40B4-BE49-F238E27FC236}">
                <a16:creationId xmlns:a16="http://schemas.microsoft.com/office/drawing/2014/main" id="{158CD184-BE2C-4078-A4D1-B242BBC3C180}"/>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3D1C70C-36A2-44FC-A083-98959550CFF4}" type="slidenum">
              <a:rPr kumimoji="0" lang="en-US" sz="1400" b="0" i="0" u="none" strike="noStrike" kern="1200" cap="none" spc="0" normalizeH="0" baseline="0" noProof="0" smtClean="0">
                <a:ln>
                  <a:noFill/>
                </a:ln>
                <a:solidFill>
                  <a:prstClr val="white"/>
                </a:solidFill>
                <a:effectLst/>
                <a:uLnTx/>
                <a:uFillTx/>
                <a:latin typeface="Palatino Linotype" panose="02040502050505030304" pitchFamily="18"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0" lang="en-US" sz="1400" b="0" i="0" u="none" strike="noStrike" kern="1200" cap="none" spc="0" normalizeH="0" baseline="0" noProof="0">
              <a:ln>
                <a:noFill/>
              </a:ln>
              <a:solidFill>
                <a:prstClr val="white"/>
              </a:solidFill>
              <a:effectLst/>
              <a:uLnTx/>
              <a:uFillTx/>
              <a:latin typeface="Palatino Linotype" panose="02040502050505030304" pitchFamily="18" charset="0"/>
              <a:ea typeface="+mn-ea"/>
              <a:cs typeface="+mn-cs"/>
            </a:endParaRPr>
          </a:p>
        </p:txBody>
      </p:sp>
    </p:spTree>
    <p:extLst>
      <p:ext uri="{BB962C8B-B14F-4D97-AF65-F5344CB8AC3E}">
        <p14:creationId xmlns:p14="http://schemas.microsoft.com/office/powerpoint/2010/main" val="415814168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3E1904-320E-4DF2-B6B3-546FB7587A01}"/>
              </a:ext>
            </a:extLst>
          </p:cNvPr>
          <p:cNvSpPr>
            <a:spLocks noGrp="1"/>
          </p:cNvSpPr>
          <p:nvPr>
            <p:ph type="title"/>
          </p:nvPr>
        </p:nvSpPr>
        <p:spPr/>
        <p:txBody>
          <a:bodyPr/>
          <a:lstStyle/>
          <a:p>
            <a:r>
              <a:rPr lang="en-US" sz="3200">
                <a:latin typeface="Palatino Linotype"/>
              </a:rPr>
              <a:t>Start Strong Math Results by Student Demographics</a:t>
            </a:r>
            <a:endParaRPr lang="en-US" sz="3200"/>
          </a:p>
        </p:txBody>
      </p:sp>
      <p:sp>
        <p:nvSpPr>
          <p:cNvPr id="4" name="Slide Number Placeholder 3">
            <a:extLst>
              <a:ext uri="{FF2B5EF4-FFF2-40B4-BE49-F238E27FC236}">
                <a16:creationId xmlns:a16="http://schemas.microsoft.com/office/drawing/2014/main" id="{A2DA9F98-6200-471C-A661-693BDA73C81E}"/>
              </a:ext>
            </a:extLst>
          </p:cNvPr>
          <p:cNvSpPr>
            <a:spLocks noGrp="1"/>
          </p:cNvSpPr>
          <p:nvPr>
            <p:ph type="sldNum" sz="quarter" idx="12"/>
          </p:nvPr>
        </p:nvSpPr>
        <p:spPr/>
        <p:txBody>
          <a:bodyPr/>
          <a:lstStyle/>
          <a:p>
            <a:fld id="{A3D1C70C-36A2-44FC-A083-98959550CFF4}" type="slidenum">
              <a:rPr lang="en-US" smtClean="0"/>
              <a:t>17</a:t>
            </a:fld>
            <a:endParaRPr lang="en-US"/>
          </a:p>
        </p:txBody>
      </p:sp>
      <p:graphicFrame>
        <p:nvGraphicFramePr>
          <p:cNvPr id="12" name="Chart Placeholder 4">
            <a:extLst>
              <a:ext uri="{FF2B5EF4-FFF2-40B4-BE49-F238E27FC236}">
                <a16:creationId xmlns:a16="http://schemas.microsoft.com/office/drawing/2014/main" id="{CA29C7E6-1658-4782-9D0C-2A1D0BF34367}"/>
              </a:ext>
            </a:extLst>
          </p:cNvPr>
          <p:cNvGraphicFramePr>
            <a:graphicFrameLocks noGrp="1"/>
          </p:cNvGraphicFramePr>
          <p:nvPr>
            <p:ph type="chart" sz="quarter" idx="13"/>
            <p:extLst>
              <p:ext uri="{D42A27DB-BD31-4B8C-83A1-F6EECF244321}">
                <p14:modId xmlns:p14="http://schemas.microsoft.com/office/powerpoint/2010/main" val="2826750703"/>
              </p:ext>
            </p:extLst>
          </p:nvPr>
        </p:nvGraphicFramePr>
        <p:xfrm>
          <a:off x="133448" y="1129077"/>
          <a:ext cx="11005607" cy="4979259"/>
        </p:xfrm>
        <a:graphic>
          <a:graphicData uri="http://schemas.openxmlformats.org/drawingml/2006/chart">
            <c:chart xmlns:c="http://schemas.openxmlformats.org/drawingml/2006/chart" xmlns:r="http://schemas.openxmlformats.org/officeDocument/2006/relationships" r:id="rId3"/>
          </a:graphicData>
        </a:graphic>
      </p:graphicFrame>
      <p:cxnSp>
        <p:nvCxnSpPr>
          <p:cNvPr id="14" name="Straight Connector 13">
            <a:extLst>
              <a:ext uri="{FF2B5EF4-FFF2-40B4-BE49-F238E27FC236}">
                <a16:creationId xmlns:a16="http://schemas.microsoft.com/office/drawing/2014/main" id="{80D53F49-883B-44F3-A23A-305432136CF2}"/>
              </a:ext>
            </a:extLst>
          </p:cNvPr>
          <p:cNvCxnSpPr/>
          <p:nvPr/>
        </p:nvCxnSpPr>
        <p:spPr>
          <a:xfrm flipV="1">
            <a:off x="4943770" y="1293091"/>
            <a:ext cx="0" cy="4387273"/>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491677E0-D083-4364-9B0D-7B188D55FB51}"/>
              </a:ext>
            </a:extLst>
          </p:cNvPr>
          <p:cNvCxnSpPr/>
          <p:nvPr/>
        </p:nvCxnSpPr>
        <p:spPr>
          <a:xfrm flipV="1">
            <a:off x="6976147" y="1293091"/>
            <a:ext cx="0" cy="4387273"/>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43F293B4-371C-40E9-9B34-40AD7B0CB8BD}"/>
              </a:ext>
            </a:extLst>
          </p:cNvPr>
          <p:cNvCxnSpPr/>
          <p:nvPr/>
        </p:nvCxnSpPr>
        <p:spPr>
          <a:xfrm flipV="1">
            <a:off x="8983462" y="1293091"/>
            <a:ext cx="0" cy="4387273"/>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84508566-7AF2-462C-A3E5-F686D7298339}"/>
              </a:ext>
            </a:extLst>
          </p:cNvPr>
          <p:cNvCxnSpPr/>
          <p:nvPr/>
        </p:nvCxnSpPr>
        <p:spPr>
          <a:xfrm flipV="1">
            <a:off x="2933882" y="1293091"/>
            <a:ext cx="0" cy="4387273"/>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grpSp>
        <p:nvGrpSpPr>
          <p:cNvPr id="5" name="Group 4">
            <a:extLst>
              <a:ext uri="{FF2B5EF4-FFF2-40B4-BE49-F238E27FC236}">
                <a16:creationId xmlns:a16="http://schemas.microsoft.com/office/drawing/2014/main" id="{8890E70F-5FD4-4AE7-8174-BBBDB9ECDB08}"/>
              </a:ext>
            </a:extLst>
          </p:cNvPr>
          <p:cNvGrpSpPr/>
          <p:nvPr/>
        </p:nvGrpSpPr>
        <p:grpSpPr>
          <a:xfrm>
            <a:off x="919021" y="1865523"/>
            <a:ext cx="11208322" cy="646331"/>
            <a:chOff x="919021" y="2133376"/>
            <a:chExt cx="11208322" cy="646331"/>
          </a:xfrm>
        </p:grpSpPr>
        <p:grpSp>
          <p:nvGrpSpPr>
            <p:cNvPr id="24" name="Group 23">
              <a:extLst>
                <a:ext uri="{FF2B5EF4-FFF2-40B4-BE49-F238E27FC236}">
                  <a16:creationId xmlns:a16="http://schemas.microsoft.com/office/drawing/2014/main" id="{71569C21-EBEC-4FB2-A013-118961D1B7DD}"/>
                </a:ext>
              </a:extLst>
            </p:cNvPr>
            <p:cNvGrpSpPr/>
            <p:nvPr/>
          </p:nvGrpSpPr>
          <p:grpSpPr>
            <a:xfrm>
              <a:off x="11139055" y="2133376"/>
              <a:ext cx="988288" cy="646331"/>
              <a:chOff x="11139055" y="2715491"/>
              <a:chExt cx="988288" cy="646331"/>
            </a:xfrm>
          </p:grpSpPr>
          <p:sp>
            <p:nvSpPr>
              <p:cNvPr id="19" name="TextBox 18">
                <a:extLst>
                  <a:ext uri="{FF2B5EF4-FFF2-40B4-BE49-F238E27FC236}">
                    <a16:creationId xmlns:a16="http://schemas.microsoft.com/office/drawing/2014/main" id="{8D7A01E8-701E-473E-BF7E-C1442BD8E651}"/>
                  </a:ext>
                </a:extLst>
              </p:cNvPr>
              <p:cNvSpPr txBox="1"/>
              <p:nvPr/>
            </p:nvSpPr>
            <p:spPr>
              <a:xfrm>
                <a:off x="11139055" y="2715491"/>
                <a:ext cx="988288" cy="646331"/>
              </a:xfrm>
              <a:prstGeom prst="rect">
                <a:avLst/>
              </a:prstGeom>
              <a:noFill/>
            </p:spPr>
            <p:txBody>
              <a:bodyPr wrap="square" rtlCol="0">
                <a:spAutoFit/>
              </a:bodyPr>
              <a:lstStyle/>
              <a:p>
                <a:r>
                  <a:rPr lang="en-US" sz="1200"/>
                  <a:t>Level 2-3 State Average</a:t>
                </a:r>
              </a:p>
            </p:txBody>
          </p:sp>
          <p:sp>
            <p:nvSpPr>
              <p:cNvPr id="20" name="Rectangle 19">
                <a:extLst>
                  <a:ext uri="{FF2B5EF4-FFF2-40B4-BE49-F238E27FC236}">
                    <a16:creationId xmlns:a16="http://schemas.microsoft.com/office/drawing/2014/main" id="{9C9C9861-E612-4262-A514-AB1479788AE5}"/>
                  </a:ext>
                </a:extLst>
              </p:cNvPr>
              <p:cNvSpPr/>
              <p:nvPr/>
            </p:nvSpPr>
            <p:spPr>
              <a:xfrm>
                <a:off x="11139055" y="2715491"/>
                <a:ext cx="780951" cy="646331"/>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cxnSp>
          <p:nvCxnSpPr>
            <p:cNvPr id="23" name="Straight Connector 22">
              <a:extLst>
                <a:ext uri="{FF2B5EF4-FFF2-40B4-BE49-F238E27FC236}">
                  <a16:creationId xmlns:a16="http://schemas.microsoft.com/office/drawing/2014/main" id="{F4A7F607-822E-4D73-952E-67B3A77DE407}"/>
                </a:ext>
              </a:extLst>
            </p:cNvPr>
            <p:cNvCxnSpPr/>
            <p:nvPr/>
          </p:nvCxnSpPr>
          <p:spPr>
            <a:xfrm>
              <a:off x="919021" y="2572320"/>
              <a:ext cx="10224655"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3" name="Group 2">
            <a:extLst>
              <a:ext uri="{FF2B5EF4-FFF2-40B4-BE49-F238E27FC236}">
                <a16:creationId xmlns:a16="http://schemas.microsoft.com/office/drawing/2014/main" id="{8904E8A8-3711-439D-916B-F2B126F02F59}"/>
              </a:ext>
            </a:extLst>
          </p:cNvPr>
          <p:cNvGrpSpPr/>
          <p:nvPr/>
        </p:nvGrpSpPr>
        <p:grpSpPr>
          <a:xfrm>
            <a:off x="914400" y="2969371"/>
            <a:ext cx="11212943" cy="646331"/>
            <a:chOff x="914400" y="2895485"/>
            <a:chExt cx="11212943" cy="646331"/>
          </a:xfrm>
        </p:grpSpPr>
        <p:cxnSp>
          <p:nvCxnSpPr>
            <p:cNvPr id="18" name="Straight Connector 17">
              <a:extLst>
                <a:ext uri="{FF2B5EF4-FFF2-40B4-BE49-F238E27FC236}">
                  <a16:creationId xmlns:a16="http://schemas.microsoft.com/office/drawing/2014/main" id="{CFBE8889-65ED-4FD4-ADBC-C7DC3577B24A}"/>
                </a:ext>
              </a:extLst>
            </p:cNvPr>
            <p:cNvCxnSpPr/>
            <p:nvPr/>
          </p:nvCxnSpPr>
          <p:spPr>
            <a:xfrm>
              <a:off x="914400" y="3177303"/>
              <a:ext cx="10224655"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grpSp>
          <p:nvGrpSpPr>
            <p:cNvPr id="26" name="Group 25">
              <a:extLst>
                <a:ext uri="{FF2B5EF4-FFF2-40B4-BE49-F238E27FC236}">
                  <a16:creationId xmlns:a16="http://schemas.microsoft.com/office/drawing/2014/main" id="{EA764D6A-4786-41C9-938C-C2E3A474BA95}"/>
                </a:ext>
              </a:extLst>
            </p:cNvPr>
            <p:cNvGrpSpPr/>
            <p:nvPr/>
          </p:nvGrpSpPr>
          <p:grpSpPr>
            <a:xfrm>
              <a:off x="11139055" y="2895485"/>
              <a:ext cx="988288" cy="646331"/>
              <a:chOff x="11139055" y="2715491"/>
              <a:chExt cx="988288" cy="646331"/>
            </a:xfrm>
          </p:grpSpPr>
          <p:sp>
            <p:nvSpPr>
              <p:cNvPr id="27" name="TextBox 26">
                <a:extLst>
                  <a:ext uri="{FF2B5EF4-FFF2-40B4-BE49-F238E27FC236}">
                    <a16:creationId xmlns:a16="http://schemas.microsoft.com/office/drawing/2014/main" id="{18D66377-9006-49EE-A6B3-78EC4D570114}"/>
                  </a:ext>
                </a:extLst>
              </p:cNvPr>
              <p:cNvSpPr txBox="1"/>
              <p:nvPr/>
            </p:nvSpPr>
            <p:spPr>
              <a:xfrm>
                <a:off x="11139055" y="2715491"/>
                <a:ext cx="988288" cy="646331"/>
              </a:xfrm>
              <a:prstGeom prst="rect">
                <a:avLst/>
              </a:prstGeom>
              <a:noFill/>
            </p:spPr>
            <p:txBody>
              <a:bodyPr wrap="square" rtlCol="0">
                <a:spAutoFit/>
              </a:bodyPr>
              <a:lstStyle/>
              <a:p>
                <a:r>
                  <a:rPr lang="en-US" sz="1200"/>
                  <a:t>Level 1-2 State Average</a:t>
                </a:r>
              </a:p>
            </p:txBody>
          </p:sp>
          <p:sp>
            <p:nvSpPr>
              <p:cNvPr id="28" name="Rectangle 27">
                <a:extLst>
                  <a:ext uri="{FF2B5EF4-FFF2-40B4-BE49-F238E27FC236}">
                    <a16:creationId xmlns:a16="http://schemas.microsoft.com/office/drawing/2014/main" id="{9ECAC00A-1FD8-40DA-9B48-85631F7924ED}"/>
                  </a:ext>
                </a:extLst>
              </p:cNvPr>
              <p:cNvSpPr/>
              <p:nvPr/>
            </p:nvSpPr>
            <p:spPr>
              <a:xfrm>
                <a:off x="11139055" y="2715491"/>
                <a:ext cx="780951" cy="646331"/>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Tree>
    <p:extLst>
      <p:ext uri="{BB962C8B-B14F-4D97-AF65-F5344CB8AC3E}">
        <p14:creationId xmlns:p14="http://schemas.microsoft.com/office/powerpoint/2010/main" val="9620060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55FE5D-82AA-4302-9475-4422C38CBFEC}"/>
              </a:ext>
            </a:extLst>
          </p:cNvPr>
          <p:cNvSpPr>
            <a:spLocks noGrp="1"/>
          </p:cNvSpPr>
          <p:nvPr>
            <p:ph type="title"/>
          </p:nvPr>
        </p:nvSpPr>
        <p:spPr>
          <a:xfrm>
            <a:off x="1256841" y="398886"/>
            <a:ext cx="10096959" cy="747579"/>
          </a:xfrm>
        </p:spPr>
        <p:txBody>
          <a:bodyPr/>
          <a:lstStyle/>
          <a:p>
            <a:r>
              <a:rPr lang="en-US" sz="3200">
                <a:latin typeface="Palatino Linotype"/>
              </a:rPr>
              <a:t>Start Strong Math Results by Student Demographic</a:t>
            </a:r>
          </a:p>
        </p:txBody>
      </p:sp>
      <p:sp>
        <p:nvSpPr>
          <p:cNvPr id="4" name="Slide Number Placeholder 3">
            <a:extLst>
              <a:ext uri="{FF2B5EF4-FFF2-40B4-BE49-F238E27FC236}">
                <a16:creationId xmlns:a16="http://schemas.microsoft.com/office/drawing/2014/main" id="{F82E3117-B067-44A3-AC81-FCEF9E4EFBF9}"/>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3D1C70C-36A2-44FC-A083-98959550CFF4}" type="slidenum">
              <a:rPr kumimoji="0" lang="en-US" sz="1400" b="0" i="0" u="none" strike="noStrike" kern="1200" cap="none" spc="0" normalizeH="0" baseline="0" noProof="0" smtClean="0">
                <a:ln>
                  <a:noFill/>
                </a:ln>
                <a:solidFill>
                  <a:prstClr val="white"/>
                </a:solidFill>
                <a:effectLst/>
                <a:uLnTx/>
                <a:uFillTx/>
                <a:latin typeface="Palatino Linotype" panose="02040502050505030304" pitchFamily="18"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18</a:t>
            </a:fld>
            <a:endParaRPr kumimoji="0" lang="en-US" sz="1400" b="0" i="0" u="none" strike="noStrike" kern="1200" cap="none" spc="0" normalizeH="0" baseline="0" noProof="0">
              <a:ln>
                <a:noFill/>
              </a:ln>
              <a:solidFill>
                <a:prstClr val="white"/>
              </a:solidFill>
              <a:effectLst/>
              <a:uLnTx/>
              <a:uFillTx/>
              <a:latin typeface="Palatino Linotype" panose="02040502050505030304" pitchFamily="18" charset="0"/>
              <a:ea typeface="+mn-ea"/>
              <a:cs typeface="+mn-cs"/>
            </a:endParaRPr>
          </a:p>
        </p:txBody>
      </p:sp>
      <p:graphicFrame>
        <p:nvGraphicFramePr>
          <p:cNvPr id="5" name="Chart Placeholder 4">
            <a:extLst>
              <a:ext uri="{FF2B5EF4-FFF2-40B4-BE49-F238E27FC236}">
                <a16:creationId xmlns:a16="http://schemas.microsoft.com/office/drawing/2014/main" id="{7F3755B9-ADD0-4F95-A8F2-0B4883D6B8C2}"/>
              </a:ext>
            </a:extLst>
          </p:cNvPr>
          <p:cNvGraphicFramePr>
            <a:graphicFrameLocks noGrp="1"/>
          </p:cNvGraphicFramePr>
          <p:nvPr>
            <p:ph type="chart" sz="quarter" idx="13"/>
            <p:extLst>
              <p:ext uri="{D42A27DB-BD31-4B8C-83A1-F6EECF244321}">
                <p14:modId xmlns:p14="http://schemas.microsoft.com/office/powerpoint/2010/main" val="1516605952"/>
              </p:ext>
            </p:extLst>
          </p:nvPr>
        </p:nvGraphicFramePr>
        <p:xfrm>
          <a:off x="133449" y="1129077"/>
          <a:ext cx="11153388" cy="4979259"/>
        </p:xfrm>
        <a:graphic>
          <a:graphicData uri="http://schemas.openxmlformats.org/drawingml/2006/chart">
            <c:chart xmlns:c="http://schemas.openxmlformats.org/drawingml/2006/chart" xmlns:r="http://schemas.openxmlformats.org/officeDocument/2006/relationships" r:id="rId3"/>
          </a:graphicData>
        </a:graphic>
      </p:graphicFrame>
      <p:cxnSp>
        <p:nvCxnSpPr>
          <p:cNvPr id="6" name="Straight Connector 5">
            <a:extLst>
              <a:ext uri="{FF2B5EF4-FFF2-40B4-BE49-F238E27FC236}">
                <a16:creationId xmlns:a16="http://schemas.microsoft.com/office/drawing/2014/main" id="{9B9AB782-FB26-4555-9C12-96425D19CC55}"/>
              </a:ext>
            </a:extLst>
          </p:cNvPr>
          <p:cNvCxnSpPr>
            <a:cxnSpLocks/>
          </p:cNvCxnSpPr>
          <p:nvPr/>
        </p:nvCxnSpPr>
        <p:spPr>
          <a:xfrm flipV="1">
            <a:off x="8663999" y="1295400"/>
            <a:ext cx="0" cy="4419600"/>
          </a:xfrm>
          <a:prstGeom prst="line">
            <a:avLst/>
          </a:prstGeom>
        </p:spPr>
        <p:style>
          <a:lnRef idx="3">
            <a:schemeClr val="dk1"/>
          </a:lnRef>
          <a:fillRef idx="0">
            <a:schemeClr val="dk1"/>
          </a:fillRef>
          <a:effectRef idx="2">
            <a:schemeClr val="dk1"/>
          </a:effectRef>
          <a:fontRef idx="minor">
            <a:schemeClr val="tx1"/>
          </a:fontRef>
        </p:style>
      </p:cxnSp>
      <p:cxnSp>
        <p:nvCxnSpPr>
          <p:cNvPr id="7" name="Straight Connector 6">
            <a:extLst>
              <a:ext uri="{FF2B5EF4-FFF2-40B4-BE49-F238E27FC236}">
                <a16:creationId xmlns:a16="http://schemas.microsoft.com/office/drawing/2014/main" id="{03815B7A-BB55-428D-86D8-64ECCCC27FC8}"/>
              </a:ext>
            </a:extLst>
          </p:cNvPr>
          <p:cNvCxnSpPr>
            <a:cxnSpLocks/>
          </p:cNvCxnSpPr>
          <p:nvPr/>
        </p:nvCxnSpPr>
        <p:spPr>
          <a:xfrm flipV="1">
            <a:off x="3681557" y="1295400"/>
            <a:ext cx="0" cy="4419600"/>
          </a:xfrm>
          <a:prstGeom prst="line">
            <a:avLst/>
          </a:prstGeom>
        </p:spPr>
        <p:style>
          <a:lnRef idx="3">
            <a:schemeClr val="dk1"/>
          </a:lnRef>
          <a:fillRef idx="0">
            <a:schemeClr val="dk1"/>
          </a:fillRef>
          <a:effectRef idx="2">
            <a:schemeClr val="dk1"/>
          </a:effectRef>
          <a:fontRef idx="minor">
            <a:schemeClr val="tx1"/>
          </a:fontRef>
        </p:style>
      </p:cxnSp>
      <p:cxnSp>
        <p:nvCxnSpPr>
          <p:cNvPr id="8" name="Straight Connector 7">
            <a:extLst>
              <a:ext uri="{FF2B5EF4-FFF2-40B4-BE49-F238E27FC236}">
                <a16:creationId xmlns:a16="http://schemas.microsoft.com/office/drawing/2014/main" id="{9AE135F5-2D75-434C-AE5E-FFFB2895DD5C}"/>
              </a:ext>
            </a:extLst>
          </p:cNvPr>
          <p:cNvCxnSpPr>
            <a:cxnSpLocks/>
          </p:cNvCxnSpPr>
          <p:nvPr/>
        </p:nvCxnSpPr>
        <p:spPr>
          <a:xfrm flipV="1">
            <a:off x="6172784" y="1304636"/>
            <a:ext cx="0" cy="4419600"/>
          </a:xfrm>
          <a:prstGeom prst="line">
            <a:avLst/>
          </a:prstGeom>
        </p:spPr>
        <p:style>
          <a:lnRef idx="3">
            <a:schemeClr val="dk1"/>
          </a:lnRef>
          <a:fillRef idx="0">
            <a:schemeClr val="dk1"/>
          </a:fillRef>
          <a:effectRef idx="2">
            <a:schemeClr val="dk1"/>
          </a:effectRef>
          <a:fontRef idx="minor">
            <a:schemeClr val="tx1"/>
          </a:fontRef>
        </p:style>
      </p:cxnSp>
      <p:cxnSp>
        <p:nvCxnSpPr>
          <p:cNvPr id="9" name="Straight Connector 8">
            <a:extLst>
              <a:ext uri="{FF2B5EF4-FFF2-40B4-BE49-F238E27FC236}">
                <a16:creationId xmlns:a16="http://schemas.microsoft.com/office/drawing/2014/main" id="{C7AE883E-5797-4E56-9CBA-720FFB344297}"/>
              </a:ext>
            </a:extLst>
          </p:cNvPr>
          <p:cNvCxnSpPr>
            <a:cxnSpLocks/>
          </p:cNvCxnSpPr>
          <p:nvPr/>
        </p:nvCxnSpPr>
        <p:spPr>
          <a:xfrm flipV="1">
            <a:off x="1201600" y="1290788"/>
            <a:ext cx="0" cy="4419600"/>
          </a:xfrm>
          <a:prstGeom prst="line">
            <a:avLst/>
          </a:prstGeom>
        </p:spPr>
        <p:style>
          <a:lnRef idx="3">
            <a:schemeClr val="dk1"/>
          </a:lnRef>
          <a:fillRef idx="0">
            <a:schemeClr val="dk1"/>
          </a:fillRef>
          <a:effectRef idx="2">
            <a:schemeClr val="dk1"/>
          </a:effectRef>
          <a:fontRef idx="minor">
            <a:schemeClr val="tx1"/>
          </a:fontRef>
        </p:style>
      </p:cxnSp>
      <p:grpSp>
        <p:nvGrpSpPr>
          <p:cNvPr id="21" name="Group 20">
            <a:extLst>
              <a:ext uri="{FF2B5EF4-FFF2-40B4-BE49-F238E27FC236}">
                <a16:creationId xmlns:a16="http://schemas.microsoft.com/office/drawing/2014/main" id="{D6D50A92-DD4F-41AF-B6DF-2559EE8A1E4C}"/>
              </a:ext>
            </a:extLst>
          </p:cNvPr>
          <p:cNvGrpSpPr/>
          <p:nvPr/>
        </p:nvGrpSpPr>
        <p:grpSpPr>
          <a:xfrm>
            <a:off x="845133" y="1759525"/>
            <a:ext cx="11425380" cy="1408440"/>
            <a:chOff x="845133" y="1759525"/>
            <a:chExt cx="11425380" cy="1408440"/>
          </a:xfrm>
        </p:grpSpPr>
        <p:cxnSp>
          <p:nvCxnSpPr>
            <p:cNvPr id="13" name="Straight Connector 12">
              <a:extLst>
                <a:ext uri="{FF2B5EF4-FFF2-40B4-BE49-F238E27FC236}">
                  <a16:creationId xmlns:a16="http://schemas.microsoft.com/office/drawing/2014/main" id="{F09CD272-0757-47B9-A3CB-4B3408A7F1C4}"/>
                </a:ext>
              </a:extLst>
            </p:cNvPr>
            <p:cNvCxnSpPr/>
            <p:nvPr/>
          </p:nvCxnSpPr>
          <p:spPr>
            <a:xfrm>
              <a:off x="849745" y="2844800"/>
              <a:ext cx="10437092"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DF938105-C045-4A7B-8121-263B6498EF47}"/>
                </a:ext>
              </a:extLst>
            </p:cNvPr>
            <p:cNvCxnSpPr/>
            <p:nvPr/>
          </p:nvCxnSpPr>
          <p:spPr>
            <a:xfrm>
              <a:off x="845133" y="2092035"/>
              <a:ext cx="10437092"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grpSp>
          <p:nvGrpSpPr>
            <p:cNvPr id="15" name="Group 14">
              <a:extLst>
                <a:ext uri="{FF2B5EF4-FFF2-40B4-BE49-F238E27FC236}">
                  <a16:creationId xmlns:a16="http://schemas.microsoft.com/office/drawing/2014/main" id="{358DF7A5-016A-4A39-97E4-4511BE69D914}"/>
                </a:ext>
              </a:extLst>
            </p:cNvPr>
            <p:cNvGrpSpPr/>
            <p:nvPr/>
          </p:nvGrpSpPr>
          <p:grpSpPr>
            <a:xfrm>
              <a:off x="11282225" y="1759525"/>
              <a:ext cx="988288" cy="646331"/>
              <a:chOff x="11139055" y="2715491"/>
              <a:chExt cx="988288" cy="646331"/>
            </a:xfrm>
          </p:grpSpPr>
          <p:sp>
            <p:nvSpPr>
              <p:cNvPr id="16" name="TextBox 15">
                <a:extLst>
                  <a:ext uri="{FF2B5EF4-FFF2-40B4-BE49-F238E27FC236}">
                    <a16:creationId xmlns:a16="http://schemas.microsoft.com/office/drawing/2014/main" id="{6AA9E640-802A-4042-A466-2B782BC5219C}"/>
                  </a:ext>
                </a:extLst>
              </p:cNvPr>
              <p:cNvSpPr txBox="1"/>
              <p:nvPr/>
            </p:nvSpPr>
            <p:spPr>
              <a:xfrm>
                <a:off x="11139055" y="2715491"/>
                <a:ext cx="988288" cy="646331"/>
              </a:xfrm>
              <a:prstGeom prst="rect">
                <a:avLst/>
              </a:prstGeom>
              <a:noFill/>
            </p:spPr>
            <p:txBody>
              <a:bodyPr wrap="square" rtlCol="0">
                <a:spAutoFit/>
              </a:bodyPr>
              <a:lstStyle/>
              <a:p>
                <a:r>
                  <a:rPr lang="en-US" sz="1200"/>
                  <a:t>Level 2-3 State Average</a:t>
                </a:r>
              </a:p>
            </p:txBody>
          </p:sp>
          <p:sp>
            <p:nvSpPr>
              <p:cNvPr id="17" name="Rectangle 16">
                <a:extLst>
                  <a:ext uri="{FF2B5EF4-FFF2-40B4-BE49-F238E27FC236}">
                    <a16:creationId xmlns:a16="http://schemas.microsoft.com/office/drawing/2014/main" id="{33CFCEFE-9125-4C68-BA1E-0733E5BA2494}"/>
                  </a:ext>
                </a:extLst>
              </p:cNvPr>
              <p:cNvSpPr/>
              <p:nvPr/>
            </p:nvSpPr>
            <p:spPr>
              <a:xfrm>
                <a:off x="11139055" y="2715491"/>
                <a:ext cx="780951" cy="646331"/>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8" name="Group 17">
              <a:extLst>
                <a:ext uri="{FF2B5EF4-FFF2-40B4-BE49-F238E27FC236}">
                  <a16:creationId xmlns:a16="http://schemas.microsoft.com/office/drawing/2014/main" id="{613EB8B7-B9AF-4319-849A-965411B5AAE2}"/>
                </a:ext>
              </a:extLst>
            </p:cNvPr>
            <p:cNvGrpSpPr/>
            <p:nvPr/>
          </p:nvGrpSpPr>
          <p:grpSpPr>
            <a:xfrm>
              <a:off x="11282225" y="2521634"/>
              <a:ext cx="988288" cy="646331"/>
              <a:chOff x="11139055" y="2715491"/>
              <a:chExt cx="988288" cy="646331"/>
            </a:xfrm>
          </p:grpSpPr>
          <p:sp>
            <p:nvSpPr>
              <p:cNvPr id="19" name="TextBox 18">
                <a:extLst>
                  <a:ext uri="{FF2B5EF4-FFF2-40B4-BE49-F238E27FC236}">
                    <a16:creationId xmlns:a16="http://schemas.microsoft.com/office/drawing/2014/main" id="{4FD1714B-1662-4AA0-A8A2-1BB2D88250BC}"/>
                  </a:ext>
                </a:extLst>
              </p:cNvPr>
              <p:cNvSpPr txBox="1"/>
              <p:nvPr/>
            </p:nvSpPr>
            <p:spPr>
              <a:xfrm>
                <a:off x="11139055" y="2715491"/>
                <a:ext cx="988288" cy="646331"/>
              </a:xfrm>
              <a:prstGeom prst="rect">
                <a:avLst/>
              </a:prstGeom>
              <a:noFill/>
            </p:spPr>
            <p:txBody>
              <a:bodyPr wrap="square" rtlCol="0">
                <a:spAutoFit/>
              </a:bodyPr>
              <a:lstStyle/>
              <a:p>
                <a:r>
                  <a:rPr lang="en-US" sz="1200"/>
                  <a:t>Level 1-2 State Average</a:t>
                </a:r>
              </a:p>
            </p:txBody>
          </p:sp>
          <p:sp>
            <p:nvSpPr>
              <p:cNvPr id="20" name="Rectangle 19">
                <a:extLst>
                  <a:ext uri="{FF2B5EF4-FFF2-40B4-BE49-F238E27FC236}">
                    <a16:creationId xmlns:a16="http://schemas.microsoft.com/office/drawing/2014/main" id="{271B564B-0C4B-45F4-91C1-13EF908F8951}"/>
                  </a:ext>
                </a:extLst>
              </p:cNvPr>
              <p:cNvSpPr/>
              <p:nvPr/>
            </p:nvSpPr>
            <p:spPr>
              <a:xfrm>
                <a:off x="11139055" y="2715491"/>
                <a:ext cx="780951" cy="646331"/>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Tree>
    <p:extLst>
      <p:ext uri="{BB962C8B-B14F-4D97-AF65-F5344CB8AC3E}">
        <p14:creationId xmlns:p14="http://schemas.microsoft.com/office/powerpoint/2010/main" val="267362238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3E1904-320E-4DF2-B6B3-546FB7587A01}"/>
              </a:ext>
            </a:extLst>
          </p:cNvPr>
          <p:cNvSpPr>
            <a:spLocks noGrp="1"/>
          </p:cNvSpPr>
          <p:nvPr>
            <p:ph type="title"/>
          </p:nvPr>
        </p:nvSpPr>
        <p:spPr/>
        <p:txBody>
          <a:bodyPr/>
          <a:lstStyle/>
          <a:p>
            <a:r>
              <a:rPr lang="en-US" sz="3200">
                <a:latin typeface="Palatino Linotype"/>
              </a:rPr>
              <a:t>Start Strong Math Results by Student Demographics</a:t>
            </a:r>
            <a:endParaRPr lang="en-US" sz="3200"/>
          </a:p>
        </p:txBody>
      </p:sp>
      <p:sp>
        <p:nvSpPr>
          <p:cNvPr id="4" name="Slide Number Placeholder 3">
            <a:extLst>
              <a:ext uri="{FF2B5EF4-FFF2-40B4-BE49-F238E27FC236}">
                <a16:creationId xmlns:a16="http://schemas.microsoft.com/office/drawing/2014/main" id="{A2DA9F98-6200-471C-A661-693BDA73C81E}"/>
              </a:ext>
            </a:extLst>
          </p:cNvPr>
          <p:cNvSpPr>
            <a:spLocks noGrp="1"/>
          </p:cNvSpPr>
          <p:nvPr>
            <p:ph type="sldNum" sz="quarter" idx="12"/>
          </p:nvPr>
        </p:nvSpPr>
        <p:spPr/>
        <p:txBody>
          <a:bodyPr/>
          <a:lstStyle/>
          <a:p>
            <a:fld id="{A3D1C70C-36A2-44FC-A083-98959550CFF4}" type="slidenum">
              <a:rPr lang="en-US" smtClean="0"/>
              <a:t>19</a:t>
            </a:fld>
            <a:endParaRPr lang="en-US"/>
          </a:p>
        </p:txBody>
      </p:sp>
      <p:graphicFrame>
        <p:nvGraphicFramePr>
          <p:cNvPr id="6" name="Chart Placeholder 4">
            <a:extLst>
              <a:ext uri="{FF2B5EF4-FFF2-40B4-BE49-F238E27FC236}">
                <a16:creationId xmlns:a16="http://schemas.microsoft.com/office/drawing/2014/main" id="{89CAC7A5-A021-4341-85FB-BEA54D0B01B5}"/>
              </a:ext>
            </a:extLst>
          </p:cNvPr>
          <p:cNvGraphicFramePr>
            <a:graphicFrameLocks/>
          </p:cNvGraphicFramePr>
          <p:nvPr>
            <p:extLst>
              <p:ext uri="{D42A27DB-BD31-4B8C-83A1-F6EECF244321}">
                <p14:modId xmlns:p14="http://schemas.microsoft.com/office/powerpoint/2010/main" val="3477598256"/>
              </p:ext>
            </p:extLst>
          </p:nvPr>
        </p:nvGraphicFramePr>
        <p:xfrm>
          <a:off x="848410" y="1129077"/>
          <a:ext cx="11000691" cy="4979259"/>
        </p:xfrm>
        <a:graphic>
          <a:graphicData uri="http://schemas.openxmlformats.org/drawingml/2006/chart">
            <c:chart xmlns:c="http://schemas.openxmlformats.org/drawingml/2006/chart" xmlns:r="http://schemas.openxmlformats.org/officeDocument/2006/relationships" r:id="rId3"/>
          </a:graphicData>
        </a:graphic>
      </p:graphicFrame>
      <p:grpSp>
        <p:nvGrpSpPr>
          <p:cNvPr id="8" name="Group 7">
            <a:extLst>
              <a:ext uri="{FF2B5EF4-FFF2-40B4-BE49-F238E27FC236}">
                <a16:creationId xmlns:a16="http://schemas.microsoft.com/office/drawing/2014/main" id="{1EEA1294-0206-4F63-A392-91F9F0174F3C}"/>
              </a:ext>
            </a:extLst>
          </p:cNvPr>
          <p:cNvGrpSpPr/>
          <p:nvPr/>
        </p:nvGrpSpPr>
        <p:grpSpPr>
          <a:xfrm>
            <a:off x="3489726" y="1921545"/>
            <a:ext cx="546755" cy="2659691"/>
            <a:chOff x="8606672" y="1847655"/>
            <a:chExt cx="546755" cy="2253005"/>
          </a:xfrm>
        </p:grpSpPr>
        <p:sp>
          <p:nvSpPr>
            <p:cNvPr id="14" name="TextBox 13">
              <a:extLst>
                <a:ext uri="{FF2B5EF4-FFF2-40B4-BE49-F238E27FC236}">
                  <a16:creationId xmlns:a16="http://schemas.microsoft.com/office/drawing/2014/main" id="{89F12C5F-E31B-486A-82AE-B2E4E5BDBC5D}"/>
                </a:ext>
              </a:extLst>
            </p:cNvPr>
            <p:cNvSpPr txBox="1"/>
            <p:nvPr/>
          </p:nvSpPr>
          <p:spPr>
            <a:xfrm>
              <a:off x="8606672" y="2554665"/>
              <a:ext cx="546755" cy="338554"/>
            </a:xfrm>
            <a:prstGeom prst="rect">
              <a:avLst/>
            </a:prstGeom>
            <a:noFill/>
          </p:spPr>
          <p:txBody>
            <a:bodyPr wrap="square" rtlCol="0">
              <a:spAutoFit/>
            </a:bodyPr>
            <a:lstStyle/>
            <a:p>
              <a:r>
                <a:rPr lang="en-US" sz="1600"/>
                <a:t>48.9</a:t>
              </a:r>
            </a:p>
          </p:txBody>
        </p:sp>
        <p:cxnSp>
          <p:nvCxnSpPr>
            <p:cNvPr id="15" name="Straight Arrow Connector 14">
              <a:extLst>
                <a:ext uri="{FF2B5EF4-FFF2-40B4-BE49-F238E27FC236}">
                  <a16:creationId xmlns:a16="http://schemas.microsoft.com/office/drawing/2014/main" id="{B3E4A827-2DD2-4CBD-91F2-165AFBE63A2C}"/>
                </a:ext>
              </a:extLst>
            </p:cNvPr>
            <p:cNvCxnSpPr/>
            <p:nvPr/>
          </p:nvCxnSpPr>
          <p:spPr>
            <a:xfrm flipV="1">
              <a:off x="8870623" y="1847655"/>
              <a:ext cx="0" cy="732689"/>
            </a:xfrm>
            <a:prstGeom prst="straightConnector1">
              <a:avLst/>
            </a:prstGeom>
            <a:ln w="19050">
              <a:tailEnd type="triangle"/>
            </a:ln>
          </p:spPr>
          <p:style>
            <a:lnRef idx="1">
              <a:schemeClr val="accent1"/>
            </a:lnRef>
            <a:fillRef idx="0">
              <a:schemeClr val="accent1"/>
            </a:fillRef>
            <a:effectRef idx="0">
              <a:schemeClr val="accent1"/>
            </a:effectRef>
            <a:fontRef idx="minor">
              <a:schemeClr val="tx1"/>
            </a:fontRef>
          </p:style>
        </p:cxnSp>
        <p:cxnSp>
          <p:nvCxnSpPr>
            <p:cNvPr id="16" name="Straight Arrow Connector 15">
              <a:extLst>
                <a:ext uri="{FF2B5EF4-FFF2-40B4-BE49-F238E27FC236}">
                  <a16:creationId xmlns:a16="http://schemas.microsoft.com/office/drawing/2014/main" id="{F14110A4-9BC1-45B7-B22D-5EB24A44B3BC}"/>
                </a:ext>
              </a:extLst>
            </p:cNvPr>
            <p:cNvCxnSpPr>
              <a:cxnSpLocks/>
            </p:cNvCxnSpPr>
            <p:nvPr/>
          </p:nvCxnSpPr>
          <p:spPr>
            <a:xfrm flipH="1">
              <a:off x="8870623" y="2836657"/>
              <a:ext cx="1571" cy="1264003"/>
            </a:xfrm>
            <a:prstGeom prst="straightConnector1">
              <a:avLst/>
            </a:prstGeom>
            <a:ln w="19050">
              <a:tailEnd type="triangle"/>
            </a:ln>
          </p:spPr>
          <p:style>
            <a:lnRef idx="1">
              <a:schemeClr val="accent1"/>
            </a:lnRef>
            <a:fillRef idx="0">
              <a:schemeClr val="accent1"/>
            </a:fillRef>
            <a:effectRef idx="0">
              <a:schemeClr val="accent1"/>
            </a:effectRef>
            <a:fontRef idx="minor">
              <a:schemeClr val="tx1"/>
            </a:fontRef>
          </p:style>
        </p:cxnSp>
      </p:grpSp>
      <p:grpSp>
        <p:nvGrpSpPr>
          <p:cNvPr id="9" name="Group 8">
            <a:extLst>
              <a:ext uri="{FF2B5EF4-FFF2-40B4-BE49-F238E27FC236}">
                <a16:creationId xmlns:a16="http://schemas.microsoft.com/office/drawing/2014/main" id="{DDE67CCC-DF0F-4A89-8488-A05B02CDE544}"/>
              </a:ext>
            </a:extLst>
          </p:cNvPr>
          <p:cNvGrpSpPr/>
          <p:nvPr/>
        </p:nvGrpSpPr>
        <p:grpSpPr>
          <a:xfrm>
            <a:off x="9512564" y="1643048"/>
            <a:ext cx="546755" cy="2744225"/>
            <a:chOff x="8606672" y="1575087"/>
            <a:chExt cx="546755" cy="2309567"/>
          </a:xfrm>
        </p:grpSpPr>
        <p:sp>
          <p:nvSpPr>
            <p:cNvPr id="10" name="TextBox 9">
              <a:extLst>
                <a:ext uri="{FF2B5EF4-FFF2-40B4-BE49-F238E27FC236}">
                  <a16:creationId xmlns:a16="http://schemas.microsoft.com/office/drawing/2014/main" id="{2A57B1CD-1B02-4F4C-94F6-3C74F6AE6274}"/>
                </a:ext>
              </a:extLst>
            </p:cNvPr>
            <p:cNvSpPr txBox="1"/>
            <p:nvPr/>
          </p:nvSpPr>
          <p:spPr>
            <a:xfrm>
              <a:off x="8606672" y="2498103"/>
              <a:ext cx="546755" cy="338554"/>
            </a:xfrm>
            <a:prstGeom prst="rect">
              <a:avLst/>
            </a:prstGeom>
            <a:noFill/>
          </p:spPr>
          <p:txBody>
            <a:bodyPr wrap="square" rtlCol="0">
              <a:spAutoFit/>
            </a:bodyPr>
            <a:lstStyle/>
            <a:p>
              <a:r>
                <a:rPr lang="en-US" sz="1600"/>
                <a:t>49.8</a:t>
              </a:r>
            </a:p>
          </p:txBody>
        </p:sp>
        <p:cxnSp>
          <p:nvCxnSpPr>
            <p:cNvPr id="11" name="Straight Arrow Connector 10">
              <a:extLst>
                <a:ext uri="{FF2B5EF4-FFF2-40B4-BE49-F238E27FC236}">
                  <a16:creationId xmlns:a16="http://schemas.microsoft.com/office/drawing/2014/main" id="{BFA236B8-05B0-40D2-8E68-F4EFB8E65D9A}"/>
                </a:ext>
              </a:extLst>
            </p:cNvPr>
            <p:cNvCxnSpPr>
              <a:cxnSpLocks/>
            </p:cNvCxnSpPr>
            <p:nvPr/>
          </p:nvCxnSpPr>
          <p:spPr>
            <a:xfrm flipV="1">
              <a:off x="8870623" y="1575087"/>
              <a:ext cx="0" cy="920415"/>
            </a:xfrm>
            <a:prstGeom prst="straightConnector1">
              <a:avLst/>
            </a:prstGeom>
            <a:ln w="19050">
              <a:tailEnd type="triangle"/>
            </a:ln>
          </p:spPr>
          <p:style>
            <a:lnRef idx="1">
              <a:schemeClr val="accent1"/>
            </a:lnRef>
            <a:fillRef idx="0">
              <a:schemeClr val="accent1"/>
            </a:fillRef>
            <a:effectRef idx="0">
              <a:schemeClr val="accent1"/>
            </a:effectRef>
            <a:fontRef idx="minor">
              <a:schemeClr val="tx1"/>
            </a:fontRef>
          </p:style>
        </p:cxnSp>
        <p:cxnSp>
          <p:nvCxnSpPr>
            <p:cNvPr id="13" name="Straight Arrow Connector 12">
              <a:extLst>
                <a:ext uri="{FF2B5EF4-FFF2-40B4-BE49-F238E27FC236}">
                  <a16:creationId xmlns:a16="http://schemas.microsoft.com/office/drawing/2014/main" id="{4D6BB96C-EB62-4140-941F-E8D53FC1A183}"/>
                </a:ext>
              </a:extLst>
            </p:cNvPr>
            <p:cNvCxnSpPr>
              <a:cxnSpLocks/>
            </p:cNvCxnSpPr>
            <p:nvPr/>
          </p:nvCxnSpPr>
          <p:spPr>
            <a:xfrm flipH="1">
              <a:off x="8870623" y="2836657"/>
              <a:ext cx="1571" cy="1047997"/>
            </a:xfrm>
            <a:prstGeom prst="straightConnector1">
              <a:avLst/>
            </a:prstGeom>
            <a:ln w="19050">
              <a:tailEnd type="triangle"/>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412077379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0424EF-A917-4BCE-B645-6DA2B1065A4B}"/>
              </a:ext>
            </a:extLst>
          </p:cNvPr>
          <p:cNvSpPr>
            <a:spLocks noGrp="1"/>
          </p:cNvSpPr>
          <p:nvPr>
            <p:ph type="title"/>
          </p:nvPr>
        </p:nvSpPr>
        <p:spPr/>
        <p:txBody>
          <a:bodyPr/>
          <a:lstStyle/>
          <a:p>
            <a:r>
              <a:rPr lang="en-US" sz="4400">
                <a:latin typeface="Palatino Linotype"/>
              </a:rPr>
              <a:t>Start Strong Overview</a:t>
            </a:r>
          </a:p>
        </p:txBody>
      </p:sp>
      <p:sp>
        <p:nvSpPr>
          <p:cNvPr id="3" name="Text Placeholder 2">
            <a:extLst>
              <a:ext uri="{FF2B5EF4-FFF2-40B4-BE49-F238E27FC236}">
                <a16:creationId xmlns:a16="http://schemas.microsoft.com/office/drawing/2014/main" id="{754B545A-DD76-4ADE-9E72-480E18D5BFAE}"/>
              </a:ext>
            </a:extLst>
          </p:cNvPr>
          <p:cNvSpPr>
            <a:spLocks noGrp="1"/>
          </p:cNvSpPr>
          <p:nvPr>
            <p:ph type="body" sz="quarter" idx="11"/>
          </p:nvPr>
        </p:nvSpPr>
        <p:spPr/>
        <p:txBody>
          <a:bodyPr vert="horz" lIns="91440" tIns="45720" rIns="822960" bIns="45720" rtlCol="0" anchor="t">
            <a:normAutofit fontScale="62500" lnSpcReduction="20000"/>
          </a:bodyPr>
          <a:lstStyle/>
          <a:p>
            <a:r>
              <a:rPr lang="en-US">
                <a:latin typeface="Palatino Linotype"/>
              </a:rPr>
              <a:t>Serves as one of many formative tools available to accelerate student learning and inform instruction.</a:t>
            </a:r>
          </a:p>
          <a:p>
            <a:r>
              <a:rPr lang="en-US">
                <a:latin typeface="Palatino Linotype"/>
              </a:rPr>
              <a:t>Measures of a subset of priority prior-year academic standards and indicates the level of support a student needs to engage in grade-level content. </a:t>
            </a:r>
          </a:p>
          <a:p>
            <a:r>
              <a:rPr lang="en-US">
                <a:latin typeface="Palatino Linotype"/>
              </a:rPr>
              <a:t>Produces real-time on-demand results for teachers to drive conversations with students, parents, and other educators at the beginning of the year.</a:t>
            </a:r>
          </a:p>
          <a:p>
            <a:r>
              <a:rPr lang="en-US">
                <a:latin typeface="Palatino Linotype"/>
              </a:rPr>
              <a:t>Is designed as a 45-60 minute assessment per subject. </a:t>
            </a:r>
          </a:p>
          <a:p>
            <a:r>
              <a:rPr lang="en-US">
                <a:latin typeface="Palatino Linotype"/>
              </a:rPr>
              <a:t>Allows for statewide comparisons of the readiness for students to engage in grade-level standards.</a:t>
            </a:r>
          </a:p>
          <a:p>
            <a:endParaRPr lang="en-US">
              <a:latin typeface="Palatino Linotype"/>
            </a:endParaRPr>
          </a:p>
        </p:txBody>
      </p:sp>
      <p:sp>
        <p:nvSpPr>
          <p:cNvPr id="4" name="Slide Number Placeholder 3">
            <a:extLst>
              <a:ext uri="{FF2B5EF4-FFF2-40B4-BE49-F238E27FC236}">
                <a16:creationId xmlns:a16="http://schemas.microsoft.com/office/drawing/2014/main" id="{930F62C3-1427-41A0-93EB-057E377BCF11}"/>
              </a:ext>
            </a:extLst>
          </p:cNvPr>
          <p:cNvSpPr>
            <a:spLocks noGrp="1"/>
          </p:cNvSpPr>
          <p:nvPr>
            <p:ph type="sldNum" sz="quarter" idx="10"/>
          </p:nvPr>
        </p:nvSpPr>
        <p:spPr/>
        <p:txBody>
          <a:bodyPr/>
          <a:lstStyle/>
          <a:p>
            <a:fld id="{A3D1C70C-36A2-44FC-A083-98959550CFF4}" type="slidenum">
              <a:rPr lang="en-US" smtClean="0"/>
              <a:pPr/>
              <a:t>2</a:t>
            </a:fld>
            <a:endParaRPr lang="en-US"/>
          </a:p>
        </p:txBody>
      </p:sp>
    </p:spTree>
    <p:extLst>
      <p:ext uri="{BB962C8B-B14F-4D97-AF65-F5344CB8AC3E}">
        <p14:creationId xmlns:p14="http://schemas.microsoft.com/office/powerpoint/2010/main" val="246949341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3E1904-320E-4DF2-B6B3-546FB7587A01}"/>
              </a:ext>
            </a:extLst>
          </p:cNvPr>
          <p:cNvSpPr>
            <a:spLocks noGrp="1"/>
          </p:cNvSpPr>
          <p:nvPr>
            <p:ph type="title"/>
          </p:nvPr>
        </p:nvSpPr>
        <p:spPr/>
        <p:txBody>
          <a:bodyPr/>
          <a:lstStyle/>
          <a:p>
            <a:r>
              <a:rPr lang="en-US" sz="3600">
                <a:latin typeface="Palatino Linotype"/>
              </a:rPr>
              <a:t>Start Strong Math Results by Student Group</a:t>
            </a:r>
            <a:endParaRPr lang="en-US" sz="3600"/>
          </a:p>
        </p:txBody>
      </p:sp>
      <p:sp>
        <p:nvSpPr>
          <p:cNvPr id="4" name="Slide Number Placeholder 3">
            <a:extLst>
              <a:ext uri="{FF2B5EF4-FFF2-40B4-BE49-F238E27FC236}">
                <a16:creationId xmlns:a16="http://schemas.microsoft.com/office/drawing/2014/main" id="{A2DA9F98-6200-471C-A661-693BDA73C81E}"/>
              </a:ext>
            </a:extLst>
          </p:cNvPr>
          <p:cNvSpPr>
            <a:spLocks noGrp="1"/>
          </p:cNvSpPr>
          <p:nvPr>
            <p:ph type="sldNum" sz="quarter" idx="12"/>
          </p:nvPr>
        </p:nvSpPr>
        <p:spPr/>
        <p:txBody>
          <a:bodyPr/>
          <a:lstStyle/>
          <a:p>
            <a:fld id="{A3D1C70C-36A2-44FC-A083-98959550CFF4}" type="slidenum">
              <a:rPr lang="en-US" smtClean="0"/>
              <a:t>20</a:t>
            </a:fld>
            <a:endParaRPr lang="en-US"/>
          </a:p>
        </p:txBody>
      </p:sp>
      <p:graphicFrame>
        <p:nvGraphicFramePr>
          <p:cNvPr id="12" name="Chart Placeholder 4">
            <a:extLst>
              <a:ext uri="{FF2B5EF4-FFF2-40B4-BE49-F238E27FC236}">
                <a16:creationId xmlns:a16="http://schemas.microsoft.com/office/drawing/2014/main" id="{CA29C7E6-1658-4782-9D0C-2A1D0BF34367}"/>
              </a:ext>
            </a:extLst>
          </p:cNvPr>
          <p:cNvGraphicFramePr>
            <a:graphicFrameLocks noGrp="1"/>
          </p:cNvGraphicFramePr>
          <p:nvPr>
            <p:ph type="chart" sz="quarter" idx="13"/>
            <p:extLst>
              <p:ext uri="{D42A27DB-BD31-4B8C-83A1-F6EECF244321}">
                <p14:modId xmlns:p14="http://schemas.microsoft.com/office/powerpoint/2010/main" val="1718344764"/>
              </p:ext>
            </p:extLst>
          </p:nvPr>
        </p:nvGraphicFramePr>
        <p:xfrm>
          <a:off x="133448" y="1129077"/>
          <a:ext cx="11005607" cy="4979259"/>
        </p:xfrm>
        <a:graphic>
          <a:graphicData uri="http://schemas.openxmlformats.org/drawingml/2006/chart">
            <c:chart xmlns:c="http://schemas.openxmlformats.org/drawingml/2006/chart" xmlns:r="http://schemas.openxmlformats.org/officeDocument/2006/relationships" r:id="rId3"/>
          </a:graphicData>
        </a:graphic>
      </p:graphicFrame>
      <p:cxnSp>
        <p:nvCxnSpPr>
          <p:cNvPr id="14" name="Straight Connector 13">
            <a:extLst>
              <a:ext uri="{FF2B5EF4-FFF2-40B4-BE49-F238E27FC236}">
                <a16:creationId xmlns:a16="http://schemas.microsoft.com/office/drawing/2014/main" id="{80D53F49-883B-44F3-A23A-305432136CF2}"/>
              </a:ext>
            </a:extLst>
          </p:cNvPr>
          <p:cNvCxnSpPr/>
          <p:nvPr/>
        </p:nvCxnSpPr>
        <p:spPr>
          <a:xfrm flipV="1">
            <a:off x="5959303" y="1293091"/>
            <a:ext cx="0" cy="4387273"/>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43F293B4-371C-40E9-9B34-40AD7B0CB8BD}"/>
              </a:ext>
            </a:extLst>
          </p:cNvPr>
          <p:cNvCxnSpPr/>
          <p:nvPr/>
        </p:nvCxnSpPr>
        <p:spPr>
          <a:xfrm flipV="1">
            <a:off x="8485511" y="1293091"/>
            <a:ext cx="0" cy="4387273"/>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84508566-7AF2-462C-A3E5-F686D7298339}"/>
              </a:ext>
            </a:extLst>
          </p:cNvPr>
          <p:cNvCxnSpPr/>
          <p:nvPr/>
        </p:nvCxnSpPr>
        <p:spPr>
          <a:xfrm flipV="1">
            <a:off x="3440030" y="1293091"/>
            <a:ext cx="0" cy="4387273"/>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grpSp>
        <p:nvGrpSpPr>
          <p:cNvPr id="5" name="Group 4">
            <a:extLst>
              <a:ext uri="{FF2B5EF4-FFF2-40B4-BE49-F238E27FC236}">
                <a16:creationId xmlns:a16="http://schemas.microsoft.com/office/drawing/2014/main" id="{8890E70F-5FD4-4AE7-8174-BBBDB9ECDB08}"/>
              </a:ext>
            </a:extLst>
          </p:cNvPr>
          <p:cNvGrpSpPr/>
          <p:nvPr/>
        </p:nvGrpSpPr>
        <p:grpSpPr>
          <a:xfrm>
            <a:off x="919021" y="1918747"/>
            <a:ext cx="11208322" cy="646331"/>
            <a:chOff x="919021" y="2133376"/>
            <a:chExt cx="11208322" cy="646331"/>
          </a:xfrm>
        </p:grpSpPr>
        <p:grpSp>
          <p:nvGrpSpPr>
            <p:cNvPr id="24" name="Group 23">
              <a:extLst>
                <a:ext uri="{FF2B5EF4-FFF2-40B4-BE49-F238E27FC236}">
                  <a16:creationId xmlns:a16="http://schemas.microsoft.com/office/drawing/2014/main" id="{71569C21-EBEC-4FB2-A013-118961D1B7DD}"/>
                </a:ext>
              </a:extLst>
            </p:cNvPr>
            <p:cNvGrpSpPr/>
            <p:nvPr/>
          </p:nvGrpSpPr>
          <p:grpSpPr>
            <a:xfrm>
              <a:off x="11139055" y="2133376"/>
              <a:ext cx="988288" cy="646331"/>
              <a:chOff x="11139055" y="2715491"/>
              <a:chExt cx="988288" cy="646331"/>
            </a:xfrm>
          </p:grpSpPr>
          <p:sp>
            <p:nvSpPr>
              <p:cNvPr id="19" name="TextBox 18">
                <a:extLst>
                  <a:ext uri="{FF2B5EF4-FFF2-40B4-BE49-F238E27FC236}">
                    <a16:creationId xmlns:a16="http://schemas.microsoft.com/office/drawing/2014/main" id="{8D7A01E8-701E-473E-BF7E-C1442BD8E651}"/>
                  </a:ext>
                </a:extLst>
              </p:cNvPr>
              <p:cNvSpPr txBox="1"/>
              <p:nvPr/>
            </p:nvSpPr>
            <p:spPr>
              <a:xfrm>
                <a:off x="11139055" y="2715491"/>
                <a:ext cx="988288" cy="646331"/>
              </a:xfrm>
              <a:prstGeom prst="rect">
                <a:avLst/>
              </a:prstGeom>
              <a:noFill/>
            </p:spPr>
            <p:txBody>
              <a:bodyPr wrap="square" rtlCol="0">
                <a:spAutoFit/>
              </a:bodyPr>
              <a:lstStyle/>
              <a:p>
                <a:r>
                  <a:rPr lang="en-US" sz="1200"/>
                  <a:t>Level 2-3 State Average</a:t>
                </a:r>
              </a:p>
            </p:txBody>
          </p:sp>
          <p:sp>
            <p:nvSpPr>
              <p:cNvPr id="20" name="Rectangle 19">
                <a:extLst>
                  <a:ext uri="{FF2B5EF4-FFF2-40B4-BE49-F238E27FC236}">
                    <a16:creationId xmlns:a16="http://schemas.microsoft.com/office/drawing/2014/main" id="{9C9C9861-E612-4262-A514-AB1479788AE5}"/>
                  </a:ext>
                </a:extLst>
              </p:cNvPr>
              <p:cNvSpPr/>
              <p:nvPr/>
            </p:nvSpPr>
            <p:spPr>
              <a:xfrm>
                <a:off x="11139055" y="2715491"/>
                <a:ext cx="780951" cy="646331"/>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cxnSp>
          <p:nvCxnSpPr>
            <p:cNvPr id="23" name="Straight Connector 22">
              <a:extLst>
                <a:ext uri="{FF2B5EF4-FFF2-40B4-BE49-F238E27FC236}">
                  <a16:creationId xmlns:a16="http://schemas.microsoft.com/office/drawing/2014/main" id="{F4A7F607-822E-4D73-952E-67B3A77DE407}"/>
                </a:ext>
              </a:extLst>
            </p:cNvPr>
            <p:cNvCxnSpPr/>
            <p:nvPr/>
          </p:nvCxnSpPr>
          <p:spPr>
            <a:xfrm>
              <a:off x="919021" y="2572320"/>
              <a:ext cx="10224655"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3" name="Group 2">
            <a:extLst>
              <a:ext uri="{FF2B5EF4-FFF2-40B4-BE49-F238E27FC236}">
                <a16:creationId xmlns:a16="http://schemas.microsoft.com/office/drawing/2014/main" id="{8904E8A8-3711-439D-916B-F2B126F02F59}"/>
              </a:ext>
            </a:extLst>
          </p:cNvPr>
          <p:cNvGrpSpPr/>
          <p:nvPr/>
        </p:nvGrpSpPr>
        <p:grpSpPr>
          <a:xfrm>
            <a:off x="914400" y="3082397"/>
            <a:ext cx="11212943" cy="646331"/>
            <a:chOff x="914400" y="2895485"/>
            <a:chExt cx="11212943" cy="646331"/>
          </a:xfrm>
        </p:grpSpPr>
        <p:cxnSp>
          <p:nvCxnSpPr>
            <p:cNvPr id="18" name="Straight Connector 17">
              <a:extLst>
                <a:ext uri="{FF2B5EF4-FFF2-40B4-BE49-F238E27FC236}">
                  <a16:creationId xmlns:a16="http://schemas.microsoft.com/office/drawing/2014/main" id="{CFBE8889-65ED-4FD4-ADBC-C7DC3577B24A}"/>
                </a:ext>
              </a:extLst>
            </p:cNvPr>
            <p:cNvCxnSpPr/>
            <p:nvPr/>
          </p:nvCxnSpPr>
          <p:spPr>
            <a:xfrm>
              <a:off x="914400" y="3177303"/>
              <a:ext cx="10224655"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grpSp>
          <p:nvGrpSpPr>
            <p:cNvPr id="26" name="Group 25">
              <a:extLst>
                <a:ext uri="{FF2B5EF4-FFF2-40B4-BE49-F238E27FC236}">
                  <a16:creationId xmlns:a16="http://schemas.microsoft.com/office/drawing/2014/main" id="{EA764D6A-4786-41C9-938C-C2E3A474BA95}"/>
                </a:ext>
              </a:extLst>
            </p:cNvPr>
            <p:cNvGrpSpPr/>
            <p:nvPr/>
          </p:nvGrpSpPr>
          <p:grpSpPr>
            <a:xfrm>
              <a:off x="11139055" y="2895485"/>
              <a:ext cx="988288" cy="646331"/>
              <a:chOff x="11139055" y="2715491"/>
              <a:chExt cx="988288" cy="646331"/>
            </a:xfrm>
          </p:grpSpPr>
          <p:sp>
            <p:nvSpPr>
              <p:cNvPr id="27" name="TextBox 26">
                <a:extLst>
                  <a:ext uri="{FF2B5EF4-FFF2-40B4-BE49-F238E27FC236}">
                    <a16:creationId xmlns:a16="http://schemas.microsoft.com/office/drawing/2014/main" id="{18D66377-9006-49EE-A6B3-78EC4D570114}"/>
                  </a:ext>
                </a:extLst>
              </p:cNvPr>
              <p:cNvSpPr txBox="1"/>
              <p:nvPr/>
            </p:nvSpPr>
            <p:spPr>
              <a:xfrm>
                <a:off x="11139055" y="2715491"/>
                <a:ext cx="988288" cy="646331"/>
              </a:xfrm>
              <a:prstGeom prst="rect">
                <a:avLst/>
              </a:prstGeom>
              <a:noFill/>
            </p:spPr>
            <p:txBody>
              <a:bodyPr wrap="square" rtlCol="0">
                <a:spAutoFit/>
              </a:bodyPr>
              <a:lstStyle/>
              <a:p>
                <a:r>
                  <a:rPr lang="en-US" sz="1200"/>
                  <a:t>Level 1-2 State Average</a:t>
                </a:r>
              </a:p>
            </p:txBody>
          </p:sp>
          <p:sp>
            <p:nvSpPr>
              <p:cNvPr id="28" name="Rectangle 27">
                <a:extLst>
                  <a:ext uri="{FF2B5EF4-FFF2-40B4-BE49-F238E27FC236}">
                    <a16:creationId xmlns:a16="http://schemas.microsoft.com/office/drawing/2014/main" id="{9ECAC00A-1FD8-40DA-9B48-85631F7924ED}"/>
                  </a:ext>
                </a:extLst>
              </p:cNvPr>
              <p:cNvSpPr/>
              <p:nvPr/>
            </p:nvSpPr>
            <p:spPr>
              <a:xfrm>
                <a:off x="11139055" y="2715491"/>
                <a:ext cx="780951" cy="646331"/>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Tree>
    <p:extLst>
      <p:ext uri="{BB962C8B-B14F-4D97-AF65-F5344CB8AC3E}">
        <p14:creationId xmlns:p14="http://schemas.microsoft.com/office/powerpoint/2010/main" val="42907384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55FE5D-82AA-4302-9475-4422C38CBFEC}"/>
              </a:ext>
            </a:extLst>
          </p:cNvPr>
          <p:cNvSpPr>
            <a:spLocks noGrp="1"/>
          </p:cNvSpPr>
          <p:nvPr>
            <p:ph type="title"/>
          </p:nvPr>
        </p:nvSpPr>
        <p:spPr>
          <a:xfrm>
            <a:off x="1256841" y="380413"/>
            <a:ext cx="10096959" cy="747579"/>
          </a:xfrm>
        </p:spPr>
        <p:txBody>
          <a:bodyPr/>
          <a:lstStyle/>
          <a:p>
            <a:r>
              <a:rPr lang="en-US" sz="3200">
                <a:latin typeface="Palatino Linotype"/>
              </a:rPr>
              <a:t>Start Strong Mathematics Results by Student Group</a:t>
            </a:r>
            <a:endParaRPr lang="en-US" sz="3200"/>
          </a:p>
        </p:txBody>
      </p:sp>
      <p:sp>
        <p:nvSpPr>
          <p:cNvPr id="4" name="Slide Number Placeholder 3">
            <a:extLst>
              <a:ext uri="{FF2B5EF4-FFF2-40B4-BE49-F238E27FC236}">
                <a16:creationId xmlns:a16="http://schemas.microsoft.com/office/drawing/2014/main" id="{F82E3117-B067-44A3-AC81-FCEF9E4EFBF9}"/>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3D1C70C-36A2-44FC-A083-98959550CFF4}" type="slidenum">
              <a:rPr kumimoji="0" lang="en-US" sz="1400" b="0" i="0" u="none" strike="noStrike" kern="1200" cap="none" spc="0" normalizeH="0" baseline="0" noProof="0" smtClean="0">
                <a:ln>
                  <a:noFill/>
                </a:ln>
                <a:solidFill>
                  <a:prstClr val="white"/>
                </a:solidFill>
                <a:effectLst/>
                <a:uLnTx/>
                <a:uFillTx/>
                <a:latin typeface="Palatino Linotype" panose="02040502050505030304" pitchFamily="18"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21</a:t>
            </a:fld>
            <a:endParaRPr kumimoji="0" lang="en-US" sz="1400" b="0" i="0" u="none" strike="noStrike" kern="1200" cap="none" spc="0" normalizeH="0" baseline="0" noProof="0">
              <a:ln>
                <a:noFill/>
              </a:ln>
              <a:solidFill>
                <a:prstClr val="white"/>
              </a:solidFill>
              <a:effectLst/>
              <a:uLnTx/>
              <a:uFillTx/>
              <a:latin typeface="Palatino Linotype" panose="02040502050505030304" pitchFamily="18" charset="0"/>
              <a:ea typeface="+mn-ea"/>
              <a:cs typeface="+mn-cs"/>
            </a:endParaRPr>
          </a:p>
        </p:txBody>
      </p:sp>
      <p:graphicFrame>
        <p:nvGraphicFramePr>
          <p:cNvPr id="5" name="Chart Placeholder 4">
            <a:extLst>
              <a:ext uri="{FF2B5EF4-FFF2-40B4-BE49-F238E27FC236}">
                <a16:creationId xmlns:a16="http://schemas.microsoft.com/office/drawing/2014/main" id="{7F3755B9-ADD0-4F95-A8F2-0B4883D6B8C2}"/>
              </a:ext>
            </a:extLst>
          </p:cNvPr>
          <p:cNvGraphicFramePr>
            <a:graphicFrameLocks noGrp="1"/>
          </p:cNvGraphicFramePr>
          <p:nvPr>
            <p:ph type="chart" sz="quarter" idx="13"/>
            <p:extLst>
              <p:ext uri="{D42A27DB-BD31-4B8C-83A1-F6EECF244321}">
                <p14:modId xmlns:p14="http://schemas.microsoft.com/office/powerpoint/2010/main" val="4048222340"/>
              </p:ext>
            </p:extLst>
          </p:nvPr>
        </p:nvGraphicFramePr>
        <p:xfrm>
          <a:off x="133448" y="1143000"/>
          <a:ext cx="10977897" cy="4979259"/>
        </p:xfrm>
        <a:graphic>
          <a:graphicData uri="http://schemas.openxmlformats.org/drawingml/2006/chart">
            <c:chart xmlns:c="http://schemas.openxmlformats.org/drawingml/2006/chart" xmlns:r="http://schemas.openxmlformats.org/officeDocument/2006/relationships" r:id="rId3"/>
          </a:graphicData>
        </a:graphic>
      </p:graphicFrame>
      <p:cxnSp>
        <p:nvCxnSpPr>
          <p:cNvPr id="6" name="Straight Connector 5">
            <a:extLst>
              <a:ext uri="{FF2B5EF4-FFF2-40B4-BE49-F238E27FC236}">
                <a16:creationId xmlns:a16="http://schemas.microsoft.com/office/drawing/2014/main" id="{10D8F5FF-98CF-45F6-88A8-04E95861AA3E}"/>
              </a:ext>
            </a:extLst>
          </p:cNvPr>
          <p:cNvCxnSpPr>
            <a:cxnSpLocks/>
          </p:cNvCxnSpPr>
          <p:nvPr/>
        </p:nvCxnSpPr>
        <p:spPr>
          <a:xfrm flipV="1">
            <a:off x="7740362" y="1304636"/>
            <a:ext cx="0" cy="4419600"/>
          </a:xfrm>
          <a:prstGeom prst="line">
            <a:avLst/>
          </a:prstGeom>
        </p:spPr>
        <p:style>
          <a:lnRef idx="3">
            <a:schemeClr val="dk1"/>
          </a:lnRef>
          <a:fillRef idx="0">
            <a:schemeClr val="dk1"/>
          </a:fillRef>
          <a:effectRef idx="2">
            <a:schemeClr val="dk1"/>
          </a:effectRef>
          <a:fontRef idx="minor">
            <a:schemeClr val="tx1"/>
          </a:fontRef>
        </p:style>
      </p:cxnSp>
      <p:cxnSp>
        <p:nvCxnSpPr>
          <p:cNvPr id="7" name="Straight Connector 6">
            <a:extLst>
              <a:ext uri="{FF2B5EF4-FFF2-40B4-BE49-F238E27FC236}">
                <a16:creationId xmlns:a16="http://schemas.microsoft.com/office/drawing/2014/main" id="{4BD670F6-97C4-45EE-A9A7-E6B2B745E801}"/>
              </a:ext>
            </a:extLst>
          </p:cNvPr>
          <p:cNvCxnSpPr>
            <a:cxnSpLocks/>
          </p:cNvCxnSpPr>
          <p:nvPr/>
        </p:nvCxnSpPr>
        <p:spPr>
          <a:xfrm flipV="1">
            <a:off x="4519757" y="1304636"/>
            <a:ext cx="0" cy="4419600"/>
          </a:xfrm>
          <a:prstGeom prst="line">
            <a:avLst/>
          </a:prstGeom>
        </p:spPr>
        <p:style>
          <a:lnRef idx="3">
            <a:schemeClr val="dk1"/>
          </a:lnRef>
          <a:fillRef idx="0">
            <a:schemeClr val="dk1"/>
          </a:fillRef>
          <a:effectRef idx="2">
            <a:schemeClr val="dk1"/>
          </a:effectRef>
          <a:fontRef idx="minor">
            <a:schemeClr val="tx1"/>
          </a:fontRef>
        </p:style>
      </p:cxnSp>
      <p:cxnSp>
        <p:nvCxnSpPr>
          <p:cNvPr id="8" name="Straight Connector 7">
            <a:extLst>
              <a:ext uri="{FF2B5EF4-FFF2-40B4-BE49-F238E27FC236}">
                <a16:creationId xmlns:a16="http://schemas.microsoft.com/office/drawing/2014/main" id="{13A30B02-18DD-4126-981E-505BE7D482FB}"/>
              </a:ext>
            </a:extLst>
          </p:cNvPr>
          <p:cNvCxnSpPr>
            <a:cxnSpLocks/>
          </p:cNvCxnSpPr>
          <p:nvPr/>
        </p:nvCxnSpPr>
        <p:spPr>
          <a:xfrm flipV="1">
            <a:off x="1298865" y="1304636"/>
            <a:ext cx="0" cy="4419600"/>
          </a:xfrm>
          <a:prstGeom prst="line">
            <a:avLst/>
          </a:prstGeom>
        </p:spPr>
        <p:style>
          <a:lnRef idx="3">
            <a:schemeClr val="dk1"/>
          </a:lnRef>
          <a:fillRef idx="0">
            <a:schemeClr val="dk1"/>
          </a:fillRef>
          <a:effectRef idx="2">
            <a:schemeClr val="dk1"/>
          </a:effectRef>
          <a:fontRef idx="minor">
            <a:schemeClr val="tx1"/>
          </a:fontRef>
        </p:style>
      </p:cxnSp>
      <p:grpSp>
        <p:nvGrpSpPr>
          <p:cNvPr id="9" name="Group 8">
            <a:extLst>
              <a:ext uri="{FF2B5EF4-FFF2-40B4-BE49-F238E27FC236}">
                <a16:creationId xmlns:a16="http://schemas.microsoft.com/office/drawing/2014/main" id="{87E05011-686C-4648-90E3-4B97D3CB6FF8}"/>
              </a:ext>
            </a:extLst>
          </p:cNvPr>
          <p:cNvGrpSpPr/>
          <p:nvPr/>
        </p:nvGrpSpPr>
        <p:grpSpPr>
          <a:xfrm>
            <a:off x="845133" y="1801090"/>
            <a:ext cx="11213417" cy="1514651"/>
            <a:chOff x="845133" y="1759525"/>
            <a:chExt cx="11425380" cy="1408440"/>
          </a:xfrm>
        </p:grpSpPr>
        <p:cxnSp>
          <p:nvCxnSpPr>
            <p:cNvPr id="10" name="Straight Connector 9">
              <a:extLst>
                <a:ext uri="{FF2B5EF4-FFF2-40B4-BE49-F238E27FC236}">
                  <a16:creationId xmlns:a16="http://schemas.microsoft.com/office/drawing/2014/main" id="{17588FCA-C6A6-4B7A-A072-90B1E1B2F084}"/>
                </a:ext>
              </a:extLst>
            </p:cNvPr>
            <p:cNvCxnSpPr/>
            <p:nvPr/>
          </p:nvCxnSpPr>
          <p:spPr>
            <a:xfrm>
              <a:off x="849745" y="2844800"/>
              <a:ext cx="10437092"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0445F5A5-FF8B-439F-8004-1A74EF2B74CF}"/>
                </a:ext>
              </a:extLst>
            </p:cNvPr>
            <p:cNvCxnSpPr/>
            <p:nvPr/>
          </p:nvCxnSpPr>
          <p:spPr>
            <a:xfrm>
              <a:off x="845133" y="2092035"/>
              <a:ext cx="10437092"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grpSp>
          <p:nvGrpSpPr>
            <p:cNvPr id="12" name="Group 11">
              <a:extLst>
                <a:ext uri="{FF2B5EF4-FFF2-40B4-BE49-F238E27FC236}">
                  <a16:creationId xmlns:a16="http://schemas.microsoft.com/office/drawing/2014/main" id="{FB2D8AA3-16A7-4B36-88A4-6F06CD2E479D}"/>
                </a:ext>
              </a:extLst>
            </p:cNvPr>
            <p:cNvGrpSpPr/>
            <p:nvPr/>
          </p:nvGrpSpPr>
          <p:grpSpPr>
            <a:xfrm>
              <a:off x="11282225" y="1759525"/>
              <a:ext cx="988288" cy="646331"/>
              <a:chOff x="11139055" y="2715491"/>
              <a:chExt cx="988288" cy="646331"/>
            </a:xfrm>
          </p:grpSpPr>
          <p:sp>
            <p:nvSpPr>
              <p:cNvPr id="16" name="TextBox 15">
                <a:extLst>
                  <a:ext uri="{FF2B5EF4-FFF2-40B4-BE49-F238E27FC236}">
                    <a16:creationId xmlns:a16="http://schemas.microsoft.com/office/drawing/2014/main" id="{AD041E44-BD67-4988-93E7-1183C7A72B8D}"/>
                  </a:ext>
                </a:extLst>
              </p:cNvPr>
              <p:cNvSpPr txBox="1"/>
              <p:nvPr/>
            </p:nvSpPr>
            <p:spPr>
              <a:xfrm>
                <a:off x="11139055" y="2715491"/>
                <a:ext cx="988288" cy="646331"/>
              </a:xfrm>
              <a:prstGeom prst="rect">
                <a:avLst/>
              </a:prstGeom>
              <a:noFill/>
            </p:spPr>
            <p:txBody>
              <a:bodyPr wrap="square" rtlCol="0">
                <a:spAutoFit/>
              </a:bodyPr>
              <a:lstStyle/>
              <a:p>
                <a:r>
                  <a:rPr lang="en-US" sz="1200"/>
                  <a:t>Level 2-3 State Average</a:t>
                </a:r>
              </a:p>
            </p:txBody>
          </p:sp>
          <p:sp>
            <p:nvSpPr>
              <p:cNvPr id="17" name="Rectangle 16">
                <a:extLst>
                  <a:ext uri="{FF2B5EF4-FFF2-40B4-BE49-F238E27FC236}">
                    <a16:creationId xmlns:a16="http://schemas.microsoft.com/office/drawing/2014/main" id="{011BCC29-5E93-4971-9883-52AB5AC7BA31}"/>
                  </a:ext>
                </a:extLst>
              </p:cNvPr>
              <p:cNvSpPr/>
              <p:nvPr/>
            </p:nvSpPr>
            <p:spPr>
              <a:xfrm>
                <a:off x="11139055" y="2715491"/>
                <a:ext cx="780951" cy="646331"/>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3" name="Group 12">
              <a:extLst>
                <a:ext uri="{FF2B5EF4-FFF2-40B4-BE49-F238E27FC236}">
                  <a16:creationId xmlns:a16="http://schemas.microsoft.com/office/drawing/2014/main" id="{9C486C82-2B4F-4E3C-89CD-F0A897D3E82A}"/>
                </a:ext>
              </a:extLst>
            </p:cNvPr>
            <p:cNvGrpSpPr/>
            <p:nvPr/>
          </p:nvGrpSpPr>
          <p:grpSpPr>
            <a:xfrm>
              <a:off x="11282225" y="2521634"/>
              <a:ext cx="988288" cy="646331"/>
              <a:chOff x="11139055" y="2715491"/>
              <a:chExt cx="988288" cy="646331"/>
            </a:xfrm>
          </p:grpSpPr>
          <p:sp>
            <p:nvSpPr>
              <p:cNvPr id="14" name="TextBox 13">
                <a:extLst>
                  <a:ext uri="{FF2B5EF4-FFF2-40B4-BE49-F238E27FC236}">
                    <a16:creationId xmlns:a16="http://schemas.microsoft.com/office/drawing/2014/main" id="{02912D3A-469A-405B-99D2-A03188C59B1F}"/>
                  </a:ext>
                </a:extLst>
              </p:cNvPr>
              <p:cNvSpPr txBox="1"/>
              <p:nvPr/>
            </p:nvSpPr>
            <p:spPr>
              <a:xfrm>
                <a:off x="11139055" y="2715491"/>
                <a:ext cx="988288" cy="646331"/>
              </a:xfrm>
              <a:prstGeom prst="rect">
                <a:avLst/>
              </a:prstGeom>
              <a:noFill/>
            </p:spPr>
            <p:txBody>
              <a:bodyPr wrap="square" rtlCol="0">
                <a:spAutoFit/>
              </a:bodyPr>
              <a:lstStyle/>
              <a:p>
                <a:r>
                  <a:rPr lang="en-US" sz="1200"/>
                  <a:t>Level 1-2 State Average</a:t>
                </a:r>
              </a:p>
            </p:txBody>
          </p:sp>
          <p:sp>
            <p:nvSpPr>
              <p:cNvPr id="15" name="Rectangle 14">
                <a:extLst>
                  <a:ext uri="{FF2B5EF4-FFF2-40B4-BE49-F238E27FC236}">
                    <a16:creationId xmlns:a16="http://schemas.microsoft.com/office/drawing/2014/main" id="{484527E6-4645-4A23-A87C-CEC0D53875E1}"/>
                  </a:ext>
                </a:extLst>
              </p:cNvPr>
              <p:cNvSpPr/>
              <p:nvPr/>
            </p:nvSpPr>
            <p:spPr>
              <a:xfrm>
                <a:off x="11139055" y="2715491"/>
                <a:ext cx="780951" cy="646331"/>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Tree>
    <p:extLst>
      <p:ext uri="{BB962C8B-B14F-4D97-AF65-F5344CB8AC3E}">
        <p14:creationId xmlns:p14="http://schemas.microsoft.com/office/powerpoint/2010/main" val="4349306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3E1904-320E-4DF2-B6B3-546FB7587A01}"/>
              </a:ext>
            </a:extLst>
          </p:cNvPr>
          <p:cNvSpPr>
            <a:spLocks noGrp="1"/>
          </p:cNvSpPr>
          <p:nvPr>
            <p:ph type="title"/>
          </p:nvPr>
        </p:nvSpPr>
        <p:spPr/>
        <p:txBody>
          <a:bodyPr/>
          <a:lstStyle/>
          <a:p>
            <a:r>
              <a:rPr lang="en-US" sz="3600">
                <a:latin typeface="Palatino Linotype"/>
              </a:rPr>
              <a:t>Start Strong Math Results by Student Group</a:t>
            </a:r>
            <a:endParaRPr lang="en-US" sz="3600"/>
          </a:p>
        </p:txBody>
      </p:sp>
      <p:sp>
        <p:nvSpPr>
          <p:cNvPr id="4" name="Slide Number Placeholder 3">
            <a:extLst>
              <a:ext uri="{FF2B5EF4-FFF2-40B4-BE49-F238E27FC236}">
                <a16:creationId xmlns:a16="http://schemas.microsoft.com/office/drawing/2014/main" id="{A2DA9F98-6200-471C-A661-693BDA73C81E}"/>
              </a:ext>
            </a:extLst>
          </p:cNvPr>
          <p:cNvSpPr>
            <a:spLocks noGrp="1"/>
          </p:cNvSpPr>
          <p:nvPr>
            <p:ph type="sldNum" sz="quarter" idx="12"/>
          </p:nvPr>
        </p:nvSpPr>
        <p:spPr/>
        <p:txBody>
          <a:bodyPr/>
          <a:lstStyle/>
          <a:p>
            <a:fld id="{A3D1C70C-36A2-44FC-A083-98959550CFF4}" type="slidenum">
              <a:rPr lang="en-US" smtClean="0"/>
              <a:t>22</a:t>
            </a:fld>
            <a:endParaRPr lang="en-US"/>
          </a:p>
        </p:txBody>
      </p:sp>
      <p:graphicFrame>
        <p:nvGraphicFramePr>
          <p:cNvPr id="6" name="Chart Placeholder 4">
            <a:extLst>
              <a:ext uri="{FF2B5EF4-FFF2-40B4-BE49-F238E27FC236}">
                <a16:creationId xmlns:a16="http://schemas.microsoft.com/office/drawing/2014/main" id="{89CAC7A5-A021-4341-85FB-BEA54D0B01B5}"/>
              </a:ext>
            </a:extLst>
          </p:cNvPr>
          <p:cNvGraphicFramePr>
            <a:graphicFrameLocks/>
          </p:cNvGraphicFramePr>
          <p:nvPr>
            <p:extLst>
              <p:ext uri="{D42A27DB-BD31-4B8C-83A1-F6EECF244321}">
                <p14:modId xmlns:p14="http://schemas.microsoft.com/office/powerpoint/2010/main" val="2605007321"/>
              </p:ext>
            </p:extLst>
          </p:nvPr>
        </p:nvGraphicFramePr>
        <p:xfrm>
          <a:off x="600364" y="1129077"/>
          <a:ext cx="11248737" cy="4979259"/>
        </p:xfrm>
        <a:graphic>
          <a:graphicData uri="http://schemas.openxmlformats.org/drawingml/2006/chart">
            <c:chart xmlns:c="http://schemas.openxmlformats.org/drawingml/2006/chart" xmlns:r="http://schemas.openxmlformats.org/officeDocument/2006/relationships" r:id="rId2"/>
          </a:graphicData>
        </a:graphic>
      </p:graphicFrame>
      <p:grpSp>
        <p:nvGrpSpPr>
          <p:cNvPr id="5" name="Group 4">
            <a:extLst>
              <a:ext uri="{FF2B5EF4-FFF2-40B4-BE49-F238E27FC236}">
                <a16:creationId xmlns:a16="http://schemas.microsoft.com/office/drawing/2014/main" id="{04C47206-4BAD-439E-844D-4E5D01572DA8}"/>
              </a:ext>
            </a:extLst>
          </p:cNvPr>
          <p:cNvGrpSpPr/>
          <p:nvPr/>
        </p:nvGrpSpPr>
        <p:grpSpPr>
          <a:xfrm>
            <a:off x="3138745" y="1920239"/>
            <a:ext cx="546755" cy="2310015"/>
            <a:chOff x="8606672" y="1762812"/>
            <a:chExt cx="546755" cy="2055044"/>
          </a:xfrm>
        </p:grpSpPr>
        <p:sp>
          <p:nvSpPr>
            <p:cNvPr id="7" name="TextBox 6">
              <a:extLst>
                <a:ext uri="{FF2B5EF4-FFF2-40B4-BE49-F238E27FC236}">
                  <a16:creationId xmlns:a16="http://schemas.microsoft.com/office/drawing/2014/main" id="{DAEE6519-7294-4C01-8647-2B581FDEDC62}"/>
                </a:ext>
              </a:extLst>
            </p:cNvPr>
            <p:cNvSpPr txBox="1"/>
            <p:nvPr/>
          </p:nvSpPr>
          <p:spPr>
            <a:xfrm>
              <a:off x="8606672" y="2498103"/>
              <a:ext cx="546755" cy="301186"/>
            </a:xfrm>
            <a:prstGeom prst="rect">
              <a:avLst/>
            </a:prstGeom>
            <a:noFill/>
          </p:spPr>
          <p:txBody>
            <a:bodyPr wrap="square" rtlCol="0">
              <a:spAutoFit/>
            </a:bodyPr>
            <a:lstStyle/>
            <a:p>
              <a:r>
                <a:rPr lang="en-US" sz="1600"/>
                <a:t>18.0</a:t>
              </a:r>
            </a:p>
          </p:txBody>
        </p:sp>
        <p:cxnSp>
          <p:nvCxnSpPr>
            <p:cNvPr id="8" name="Straight Arrow Connector 7">
              <a:extLst>
                <a:ext uri="{FF2B5EF4-FFF2-40B4-BE49-F238E27FC236}">
                  <a16:creationId xmlns:a16="http://schemas.microsoft.com/office/drawing/2014/main" id="{939D64DA-1130-4BA4-A705-D8A803A43753}"/>
                </a:ext>
              </a:extLst>
            </p:cNvPr>
            <p:cNvCxnSpPr/>
            <p:nvPr/>
          </p:nvCxnSpPr>
          <p:spPr>
            <a:xfrm flipV="1">
              <a:off x="8870623" y="1762812"/>
              <a:ext cx="0" cy="732689"/>
            </a:xfrm>
            <a:prstGeom prst="straightConnector1">
              <a:avLst/>
            </a:prstGeom>
            <a:ln w="19050">
              <a:tailEnd type="triangle"/>
            </a:ln>
          </p:spPr>
          <p:style>
            <a:lnRef idx="1">
              <a:schemeClr val="accent1"/>
            </a:lnRef>
            <a:fillRef idx="0">
              <a:schemeClr val="accent1"/>
            </a:fillRef>
            <a:effectRef idx="0">
              <a:schemeClr val="accent1"/>
            </a:effectRef>
            <a:fontRef idx="minor">
              <a:schemeClr val="tx1"/>
            </a:fontRef>
          </p:style>
        </p:cxnSp>
        <p:cxnSp>
          <p:nvCxnSpPr>
            <p:cNvPr id="9" name="Straight Arrow Connector 8">
              <a:extLst>
                <a:ext uri="{FF2B5EF4-FFF2-40B4-BE49-F238E27FC236}">
                  <a16:creationId xmlns:a16="http://schemas.microsoft.com/office/drawing/2014/main" id="{B3868D8D-198D-47FB-A9F3-200650BF453B}"/>
                </a:ext>
              </a:extLst>
            </p:cNvPr>
            <p:cNvCxnSpPr>
              <a:cxnSpLocks/>
            </p:cNvCxnSpPr>
            <p:nvPr/>
          </p:nvCxnSpPr>
          <p:spPr>
            <a:xfrm>
              <a:off x="8872194" y="2836657"/>
              <a:ext cx="0" cy="981199"/>
            </a:xfrm>
            <a:prstGeom prst="straightConnector1">
              <a:avLst/>
            </a:prstGeom>
            <a:ln w="19050">
              <a:tailEnd type="triangle"/>
            </a:ln>
          </p:spPr>
          <p:style>
            <a:lnRef idx="1">
              <a:schemeClr val="accent1"/>
            </a:lnRef>
            <a:fillRef idx="0">
              <a:schemeClr val="accent1"/>
            </a:fillRef>
            <a:effectRef idx="0">
              <a:schemeClr val="accent1"/>
            </a:effectRef>
            <a:fontRef idx="minor">
              <a:schemeClr val="tx1"/>
            </a:fontRef>
          </p:style>
        </p:cxnSp>
      </p:grpSp>
      <p:grpSp>
        <p:nvGrpSpPr>
          <p:cNvPr id="10" name="Group 9">
            <a:extLst>
              <a:ext uri="{FF2B5EF4-FFF2-40B4-BE49-F238E27FC236}">
                <a16:creationId xmlns:a16="http://schemas.microsoft.com/office/drawing/2014/main" id="{27A67271-975F-43D3-B6D1-38265C7D461A}"/>
              </a:ext>
            </a:extLst>
          </p:cNvPr>
          <p:cNvGrpSpPr/>
          <p:nvPr/>
        </p:nvGrpSpPr>
        <p:grpSpPr>
          <a:xfrm>
            <a:off x="9332857" y="1463041"/>
            <a:ext cx="546755" cy="2431394"/>
            <a:chOff x="8606672" y="1762812"/>
            <a:chExt cx="546755" cy="2121842"/>
          </a:xfrm>
        </p:grpSpPr>
        <p:sp>
          <p:nvSpPr>
            <p:cNvPr id="11" name="TextBox 10">
              <a:extLst>
                <a:ext uri="{FF2B5EF4-FFF2-40B4-BE49-F238E27FC236}">
                  <a16:creationId xmlns:a16="http://schemas.microsoft.com/office/drawing/2014/main" id="{AFB8459B-79F8-47E6-B0C1-F83D6D62D05F}"/>
                </a:ext>
              </a:extLst>
            </p:cNvPr>
            <p:cNvSpPr txBox="1"/>
            <p:nvPr/>
          </p:nvSpPr>
          <p:spPr>
            <a:xfrm>
              <a:off x="8606672" y="2498103"/>
              <a:ext cx="546755" cy="295451"/>
            </a:xfrm>
            <a:prstGeom prst="rect">
              <a:avLst/>
            </a:prstGeom>
            <a:noFill/>
          </p:spPr>
          <p:txBody>
            <a:bodyPr wrap="square" rtlCol="0">
              <a:spAutoFit/>
            </a:bodyPr>
            <a:lstStyle/>
            <a:p>
              <a:r>
                <a:rPr lang="en-US" sz="1600"/>
                <a:t>18.7</a:t>
              </a:r>
            </a:p>
          </p:txBody>
        </p:sp>
        <p:cxnSp>
          <p:nvCxnSpPr>
            <p:cNvPr id="12" name="Straight Arrow Connector 11">
              <a:extLst>
                <a:ext uri="{FF2B5EF4-FFF2-40B4-BE49-F238E27FC236}">
                  <a16:creationId xmlns:a16="http://schemas.microsoft.com/office/drawing/2014/main" id="{26C7CD7F-F702-4FD8-B3F1-A21032D37D35}"/>
                </a:ext>
              </a:extLst>
            </p:cNvPr>
            <p:cNvCxnSpPr/>
            <p:nvPr/>
          </p:nvCxnSpPr>
          <p:spPr>
            <a:xfrm flipV="1">
              <a:off x="8870623" y="1762812"/>
              <a:ext cx="0" cy="732689"/>
            </a:xfrm>
            <a:prstGeom prst="straightConnector1">
              <a:avLst/>
            </a:prstGeom>
            <a:ln w="19050">
              <a:tailEnd type="triangle"/>
            </a:ln>
          </p:spPr>
          <p:style>
            <a:lnRef idx="1">
              <a:schemeClr val="accent1"/>
            </a:lnRef>
            <a:fillRef idx="0">
              <a:schemeClr val="accent1"/>
            </a:fillRef>
            <a:effectRef idx="0">
              <a:schemeClr val="accent1"/>
            </a:effectRef>
            <a:fontRef idx="minor">
              <a:schemeClr val="tx1"/>
            </a:fontRef>
          </p:style>
        </p:cxnSp>
        <p:cxnSp>
          <p:nvCxnSpPr>
            <p:cNvPr id="13" name="Straight Arrow Connector 12">
              <a:extLst>
                <a:ext uri="{FF2B5EF4-FFF2-40B4-BE49-F238E27FC236}">
                  <a16:creationId xmlns:a16="http://schemas.microsoft.com/office/drawing/2014/main" id="{692CF30E-3C36-4829-994B-46556B8D2F94}"/>
                </a:ext>
              </a:extLst>
            </p:cNvPr>
            <p:cNvCxnSpPr>
              <a:cxnSpLocks/>
            </p:cNvCxnSpPr>
            <p:nvPr/>
          </p:nvCxnSpPr>
          <p:spPr>
            <a:xfrm flipH="1">
              <a:off x="8870623" y="2836657"/>
              <a:ext cx="1571" cy="1047997"/>
            </a:xfrm>
            <a:prstGeom prst="straightConnector1">
              <a:avLst/>
            </a:prstGeom>
            <a:ln w="19050">
              <a:tailEnd type="triangle"/>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293911913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55FE5D-82AA-4302-9475-4422C38CBFEC}"/>
              </a:ext>
            </a:extLst>
          </p:cNvPr>
          <p:cNvSpPr>
            <a:spLocks noGrp="1"/>
          </p:cNvSpPr>
          <p:nvPr>
            <p:ph type="title"/>
          </p:nvPr>
        </p:nvSpPr>
        <p:spPr>
          <a:xfrm>
            <a:off x="1256841" y="232637"/>
            <a:ext cx="10096959" cy="1007276"/>
          </a:xfrm>
        </p:spPr>
        <p:txBody>
          <a:bodyPr/>
          <a:lstStyle/>
          <a:p>
            <a:r>
              <a:rPr lang="en-US" sz="3600">
                <a:latin typeface="Palatino Linotype"/>
              </a:rPr>
              <a:t>Start Strong Mathematics Cohort Comparison</a:t>
            </a:r>
            <a:endParaRPr lang="en-US" sz="3600"/>
          </a:p>
        </p:txBody>
      </p:sp>
      <p:sp>
        <p:nvSpPr>
          <p:cNvPr id="4" name="Slide Number Placeholder 3">
            <a:extLst>
              <a:ext uri="{FF2B5EF4-FFF2-40B4-BE49-F238E27FC236}">
                <a16:creationId xmlns:a16="http://schemas.microsoft.com/office/drawing/2014/main" id="{F82E3117-B067-44A3-AC81-FCEF9E4EFBF9}"/>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3D1C70C-36A2-44FC-A083-98959550CFF4}" type="slidenum">
              <a:rPr kumimoji="0" lang="en-US" sz="1400" b="0" i="0" u="none" strike="noStrike" kern="1200" cap="none" spc="0" normalizeH="0" baseline="0" noProof="0" smtClean="0">
                <a:ln>
                  <a:noFill/>
                </a:ln>
                <a:solidFill>
                  <a:prstClr val="white"/>
                </a:solidFill>
                <a:effectLst/>
                <a:uLnTx/>
                <a:uFillTx/>
                <a:latin typeface="Palatino Linotype" panose="02040502050505030304" pitchFamily="18"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23</a:t>
            </a:fld>
            <a:endParaRPr kumimoji="0" lang="en-US" sz="1400" b="0" i="0" u="none" strike="noStrike" kern="1200" cap="none" spc="0" normalizeH="0" baseline="0" noProof="0">
              <a:ln>
                <a:noFill/>
              </a:ln>
              <a:solidFill>
                <a:prstClr val="white"/>
              </a:solidFill>
              <a:effectLst/>
              <a:uLnTx/>
              <a:uFillTx/>
              <a:latin typeface="Palatino Linotype" panose="02040502050505030304" pitchFamily="18" charset="0"/>
              <a:ea typeface="+mn-ea"/>
              <a:cs typeface="+mn-cs"/>
            </a:endParaRPr>
          </a:p>
        </p:txBody>
      </p:sp>
      <p:sp>
        <p:nvSpPr>
          <p:cNvPr id="6" name="Rectangle 5">
            <a:extLst>
              <a:ext uri="{FF2B5EF4-FFF2-40B4-BE49-F238E27FC236}">
                <a16:creationId xmlns:a16="http://schemas.microsoft.com/office/drawing/2014/main" id="{057DF4F1-DCC3-44A2-9B3E-FEBA15BB8F04}"/>
              </a:ext>
            </a:extLst>
          </p:cNvPr>
          <p:cNvSpPr/>
          <p:nvPr/>
        </p:nvSpPr>
        <p:spPr>
          <a:xfrm>
            <a:off x="3389744" y="1239913"/>
            <a:ext cx="2706256" cy="448901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Palatino Linotype"/>
              <a:ea typeface="+mn-ea"/>
              <a:cs typeface="+mn-cs"/>
            </a:endParaRPr>
          </a:p>
        </p:txBody>
      </p:sp>
      <p:graphicFrame>
        <p:nvGraphicFramePr>
          <p:cNvPr id="11" name="Chart Placeholder 9">
            <a:extLst>
              <a:ext uri="{FF2B5EF4-FFF2-40B4-BE49-F238E27FC236}">
                <a16:creationId xmlns:a16="http://schemas.microsoft.com/office/drawing/2014/main" id="{87C1FD79-520F-39EF-723D-D86B1CD1E69F}"/>
              </a:ext>
            </a:extLst>
          </p:cNvPr>
          <p:cNvGraphicFramePr>
            <a:graphicFrameLocks/>
          </p:cNvGraphicFramePr>
          <p:nvPr>
            <p:extLst>
              <p:ext uri="{D42A27DB-BD31-4B8C-83A1-F6EECF244321}">
                <p14:modId xmlns:p14="http://schemas.microsoft.com/office/powerpoint/2010/main" val="3179396632"/>
              </p:ext>
            </p:extLst>
          </p:nvPr>
        </p:nvGraphicFramePr>
        <p:xfrm>
          <a:off x="323273" y="1277937"/>
          <a:ext cx="11596543" cy="4681537"/>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30837984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55FE5D-82AA-4302-9475-4422C38CBFEC}"/>
              </a:ext>
            </a:extLst>
          </p:cNvPr>
          <p:cNvSpPr>
            <a:spLocks noGrp="1"/>
          </p:cNvSpPr>
          <p:nvPr>
            <p:ph type="title"/>
          </p:nvPr>
        </p:nvSpPr>
        <p:spPr>
          <a:xfrm>
            <a:off x="1256841" y="232637"/>
            <a:ext cx="10096959" cy="896439"/>
          </a:xfrm>
        </p:spPr>
        <p:txBody>
          <a:bodyPr/>
          <a:lstStyle/>
          <a:p>
            <a:r>
              <a:rPr lang="en-US" sz="3200">
                <a:latin typeface="Palatino Linotype"/>
              </a:rPr>
              <a:t>Start Strong Mathematics Grade Level Comparison</a:t>
            </a:r>
            <a:endParaRPr lang="en-US" sz="3200"/>
          </a:p>
        </p:txBody>
      </p:sp>
      <p:sp>
        <p:nvSpPr>
          <p:cNvPr id="4" name="Slide Number Placeholder 3">
            <a:extLst>
              <a:ext uri="{FF2B5EF4-FFF2-40B4-BE49-F238E27FC236}">
                <a16:creationId xmlns:a16="http://schemas.microsoft.com/office/drawing/2014/main" id="{F82E3117-B067-44A3-AC81-FCEF9E4EFBF9}"/>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3D1C70C-36A2-44FC-A083-98959550CFF4}" type="slidenum">
              <a:rPr kumimoji="0" lang="en-US" sz="1400" b="0" i="0" u="none" strike="noStrike" kern="1200" cap="none" spc="0" normalizeH="0" baseline="0" noProof="0" smtClean="0">
                <a:ln>
                  <a:noFill/>
                </a:ln>
                <a:solidFill>
                  <a:prstClr val="white"/>
                </a:solidFill>
                <a:effectLst/>
                <a:uLnTx/>
                <a:uFillTx/>
                <a:latin typeface="Palatino Linotype" panose="02040502050505030304" pitchFamily="18"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24</a:t>
            </a:fld>
            <a:endParaRPr kumimoji="0" lang="en-US" sz="1400" b="0" i="0" u="none" strike="noStrike" kern="1200" cap="none" spc="0" normalizeH="0" baseline="0" noProof="0">
              <a:ln>
                <a:noFill/>
              </a:ln>
              <a:solidFill>
                <a:prstClr val="white"/>
              </a:solidFill>
              <a:effectLst/>
              <a:uLnTx/>
              <a:uFillTx/>
              <a:latin typeface="Palatino Linotype" panose="02040502050505030304" pitchFamily="18" charset="0"/>
              <a:ea typeface="+mn-ea"/>
              <a:cs typeface="+mn-cs"/>
            </a:endParaRPr>
          </a:p>
        </p:txBody>
      </p:sp>
      <p:graphicFrame>
        <p:nvGraphicFramePr>
          <p:cNvPr id="15" name="Chart Placeholder 11">
            <a:extLst>
              <a:ext uri="{FF2B5EF4-FFF2-40B4-BE49-F238E27FC236}">
                <a16:creationId xmlns:a16="http://schemas.microsoft.com/office/drawing/2014/main" id="{CCA6B12D-67C7-EECE-247F-E25BD9177AE2}"/>
              </a:ext>
            </a:extLst>
          </p:cNvPr>
          <p:cNvGraphicFramePr>
            <a:graphicFrameLocks/>
          </p:cNvGraphicFramePr>
          <p:nvPr>
            <p:extLst>
              <p:ext uri="{D42A27DB-BD31-4B8C-83A1-F6EECF244321}">
                <p14:modId xmlns:p14="http://schemas.microsoft.com/office/powerpoint/2010/main" val="786540044"/>
              </p:ext>
            </p:extLst>
          </p:nvPr>
        </p:nvGraphicFramePr>
        <p:xfrm>
          <a:off x="203200" y="1309323"/>
          <a:ext cx="11845924" cy="4681537"/>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83883894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381FA9-4C1F-4E6F-B96C-FA516DC2F7B5}"/>
              </a:ext>
            </a:extLst>
          </p:cNvPr>
          <p:cNvSpPr>
            <a:spLocks noGrp="1"/>
          </p:cNvSpPr>
          <p:nvPr>
            <p:ph type="title"/>
          </p:nvPr>
        </p:nvSpPr>
        <p:spPr/>
        <p:txBody>
          <a:bodyPr/>
          <a:lstStyle/>
          <a:p>
            <a:r>
              <a:rPr lang="en-US"/>
              <a:t>Key Takeaways - Mathematics</a:t>
            </a:r>
          </a:p>
        </p:txBody>
      </p:sp>
      <p:sp>
        <p:nvSpPr>
          <p:cNvPr id="3" name="Content Placeholder 2">
            <a:extLst>
              <a:ext uri="{FF2B5EF4-FFF2-40B4-BE49-F238E27FC236}">
                <a16:creationId xmlns:a16="http://schemas.microsoft.com/office/drawing/2014/main" id="{E9874AE8-299A-4291-A192-680A38ECBC08}"/>
              </a:ext>
            </a:extLst>
          </p:cNvPr>
          <p:cNvSpPr>
            <a:spLocks noGrp="1"/>
          </p:cNvSpPr>
          <p:nvPr>
            <p:ph type="body" sz="quarter" idx="11"/>
          </p:nvPr>
        </p:nvSpPr>
        <p:spPr>
          <a:xfrm>
            <a:off x="171451" y="1222375"/>
            <a:ext cx="11601449" cy="4803775"/>
          </a:xfrm>
        </p:spPr>
        <p:txBody>
          <a:bodyPr rIns="274320">
            <a:noAutofit/>
          </a:bodyPr>
          <a:lstStyle/>
          <a:p>
            <a:pPr marL="385754" indent="-385754">
              <a:spcBef>
                <a:spcPts val="0"/>
              </a:spcBef>
              <a:spcAft>
                <a:spcPts val="2100"/>
              </a:spcAft>
              <a:buFont typeface="+mj-lt"/>
              <a:buAutoNum type="arabicPeriod"/>
            </a:pPr>
            <a:r>
              <a:rPr lang="en-US" sz="2800"/>
              <a:t>In general students demonstrated performance that would indicate they may require less support to engage in grade-level content.</a:t>
            </a:r>
          </a:p>
          <a:p>
            <a:pPr marL="385754" indent="-385754">
              <a:spcBef>
                <a:spcPts val="0"/>
              </a:spcBef>
              <a:spcAft>
                <a:spcPts val="2100"/>
              </a:spcAft>
              <a:buFont typeface="+mj-lt"/>
              <a:buAutoNum type="arabicPeriod"/>
            </a:pPr>
            <a:r>
              <a:rPr lang="en-US" sz="2800"/>
              <a:t>With the exceptions of Algebra II and Geometry, performance at all grades increased from fall 2021 to fall 2022.</a:t>
            </a:r>
          </a:p>
          <a:p>
            <a:pPr marL="385754" indent="-385754">
              <a:spcBef>
                <a:spcPts val="0"/>
              </a:spcBef>
              <a:spcAft>
                <a:spcPts val="2100"/>
              </a:spcAft>
              <a:buFont typeface="+mj-lt"/>
              <a:buAutoNum type="arabicPeriod"/>
            </a:pPr>
            <a:r>
              <a:rPr lang="en-US" sz="2800"/>
              <a:t>Cohort performance can only be compared for students currently in grades 5, 6, and 7. Results indicate that these cohorts may require less support overall in 2022 to engage in grade-level content. </a:t>
            </a:r>
          </a:p>
          <a:p>
            <a:pPr marL="385754" indent="-385754">
              <a:spcBef>
                <a:spcPts val="0"/>
              </a:spcBef>
              <a:spcAft>
                <a:spcPts val="2100"/>
              </a:spcAft>
              <a:buFont typeface="+mj-lt"/>
              <a:buAutoNum type="arabicPeriod"/>
            </a:pPr>
            <a:endParaRPr lang="en-US" sz="2800"/>
          </a:p>
          <a:p>
            <a:pPr marL="385754" indent="-385754">
              <a:spcBef>
                <a:spcPts val="0"/>
              </a:spcBef>
              <a:spcAft>
                <a:spcPts val="2100"/>
              </a:spcAft>
              <a:buFont typeface="+mj-lt"/>
              <a:buAutoNum type="arabicPeriod"/>
            </a:pPr>
            <a:endParaRPr lang="en-US" sz="2800"/>
          </a:p>
        </p:txBody>
      </p:sp>
      <p:sp>
        <p:nvSpPr>
          <p:cNvPr id="4" name="Slide Number Placeholder 3">
            <a:extLst>
              <a:ext uri="{FF2B5EF4-FFF2-40B4-BE49-F238E27FC236}">
                <a16:creationId xmlns:a16="http://schemas.microsoft.com/office/drawing/2014/main" id="{E893C574-E250-404E-8046-A4D49434D3A4}"/>
              </a:ext>
            </a:extLst>
          </p:cNvPr>
          <p:cNvSpPr>
            <a:spLocks noGrp="1"/>
          </p:cNvSpPr>
          <p:nvPr>
            <p:ph type="sldNum" sz="quarter" idx="10"/>
          </p:nvPr>
        </p:nvSpPr>
        <p:spPr/>
        <p:txBody>
          <a:bodyPr/>
          <a:lstStyle/>
          <a:p>
            <a:fld id="{A3D1C70C-36A2-44FC-A083-98959550CFF4}" type="slidenum">
              <a:rPr lang="en-US" smtClean="0"/>
              <a:pPr/>
              <a:t>25</a:t>
            </a:fld>
            <a:endParaRPr lang="en-US"/>
          </a:p>
        </p:txBody>
      </p:sp>
    </p:spTree>
    <p:extLst>
      <p:ext uri="{BB962C8B-B14F-4D97-AF65-F5344CB8AC3E}">
        <p14:creationId xmlns:p14="http://schemas.microsoft.com/office/powerpoint/2010/main" val="88860219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B8A3544B-86D5-4414-AEEE-0B90D8ECE38E}"/>
              </a:ext>
            </a:extLst>
          </p:cNvPr>
          <p:cNvSpPr>
            <a:spLocks noGrp="1"/>
          </p:cNvSpPr>
          <p:nvPr>
            <p:ph type="title"/>
          </p:nvPr>
        </p:nvSpPr>
        <p:spPr>
          <a:xfrm>
            <a:off x="1256841" y="218876"/>
            <a:ext cx="10096959" cy="747579"/>
          </a:xfrm>
        </p:spPr>
        <p:txBody>
          <a:bodyPr/>
          <a:lstStyle/>
          <a:p>
            <a:r>
              <a:rPr lang="en-US" sz="3400">
                <a:latin typeface="Palatino Linotype"/>
              </a:rPr>
              <a:t>Start Strong Science Test Design: </a:t>
            </a:r>
            <a:br>
              <a:rPr lang="en-US" sz="3400"/>
            </a:br>
            <a:r>
              <a:rPr lang="en-US" sz="3400">
                <a:latin typeface="Palatino Linotype"/>
              </a:rPr>
              <a:t>Grade and Content Alignment</a:t>
            </a:r>
          </a:p>
        </p:txBody>
      </p:sp>
      <p:sp>
        <p:nvSpPr>
          <p:cNvPr id="3" name="Slide Number Placeholder 2">
            <a:extLst>
              <a:ext uri="{FF2B5EF4-FFF2-40B4-BE49-F238E27FC236}">
                <a16:creationId xmlns:a16="http://schemas.microsoft.com/office/drawing/2014/main" id="{F9C83AFC-1604-446A-9D12-65B03EBEBA9D}"/>
              </a:ext>
            </a:extLst>
          </p:cNvPr>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56A72F1-C897-1647-9CE8-BFFB19418015}" type="slidenum">
              <a:rPr kumimoji="0" lang="en-US" sz="1400" b="0" i="0" u="none" strike="noStrike" kern="1200" cap="none" spc="0" normalizeH="0" baseline="0" noProof="0" smtClean="0">
                <a:ln>
                  <a:noFill/>
                </a:ln>
                <a:solidFill>
                  <a:prstClr val="white"/>
                </a:solidFill>
                <a:effectLst/>
                <a:uLnTx/>
                <a:uFillTx/>
                <a:latin typeface="Palatino Linotype" panose="02040502050505030304" pitchFamily="18"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26</a:t>
            </a:fld>
            <a:endParaRPr kumimoji="0" lang="en-US" sz="1400" b="0" i="0" u="none" strike="noStrike" kern="1200" cap="none" spc="0" normalizeH="0" baseline="0" noProof="0">
              <a:ln>
                <a:noFill/>
              </a:ln>
              <a:solidFill>
                <a:prstClr val="white"/>
              </a:solidFill>
              <a:effectLst/>
              <a:uLnTx/>
              <a:uFillTx/>
              <a:latin typeface="Palatino Linotype" panose="02040502050505030304" pitchFamily="18" charset="0"/>
              <a:ea typeface="+mn-ea"/>
              <a:cs typeface="+mn-cs"/>
            </a:endParaRPr>
          </a:p>
        </p:txBody>
      </p:sp>
      <p:graphicFrame>
        <p:nvGraphicFramePr>
          <p:cNvPr id="2" name="Table 6">
            <a:extLst>
              <a:ext uri="{FF2B5EF4-FFF2-40B4-BE49-F238E27FC236}">
                <a16:creationId xmlns:a16="http://schemas.microsoft.com/office/drawing/2014/main" id="{20F54369-6BB6-438C-B6F6-0B1E4C7A68BD}"/>
              </a:ext>
            </a:extLst>
          </p:cNvPr>
          <p:cNvGraphicFramePr>
            <a:graphicFrameLocks noGrp="1"/>
          </p:cNvGraphicFramePr>
          <p:nvPr>
            <p:extLst>
              <p:ext uri="{D42A27DB-BD31-4B8C-83A1-F6EECF244321}">
                <p14:modId xmlns:p14="http://schemas.microsoft.com/office/powerpoint/2010/main" val="1326148759"/>
              </p:ext>
            </p:extLst>
          </p:nvPr>
        </p:nvGraphicFramePr>
        <p:xfrm>
          <a:off x="1047521" y="2471420"/>
          <a:ext cx="10096958" cy="2026920"/>
        </p:xfrm>
        <a:graphic>
          <a:graphicData uri="http://schemas.openxmlformats.org/drawingml/2006/table">
            <a:tbl>
              <a:tblPr firstRow="1" bandRow="1">
                <a:tableStyleId>{5940675A-B579-460E-94D1-54222C63F5DA}</a:tableStyleId>
              </a:tblPr>
              <a:tblGrid>
                <a:gridCol w="5048479">
                  <a:extLst>
                    <a:ext uri="{9D8B030D-6E8A-4147-A177-3AD203B41FA5}">
                      <a16:colId xmlns:a16="http://schemas.microsoft.com/office/drawing/2014/main" val="1674544693"/>
                    </a:ext>
                  </a:extLst>
                </a:gridCol>
                <a:gridCol w="5048479">
                  <a:extLst>
                    <a:ext uri="{9D8B030D-6E8A-4147-A177-3AD203B41FA5}">
                      <a16:colId xmlns:a16="http://schemas.microsoft.com/office/drawing/2014/main" val="3427449759"/>
                    </a:ext>
                  </a:extLst>
                </a:gridCol>
              </a:tblGrid>
              <a:tr h="0">
                <a:tc>
                  <a:txBody>
                    <a:bodyPr/>
                    <a:lstStyle/>
                    <a:p>
                      <a:pPr algn="ctr"/>
                      <a:r>
                        <a:rPr lang="en-US" b="1">
                          <a:solidFill>
                            <a:schemeClr val="bg1"/>
                          </a:solidFill>
                        </a:rPr>
                        <a:t>A student in this grade in fall 2022…</a:t>
                      </a:r>
                    </a:p>
                  </a:txBody>
                  <a:tcPr anchor="ctr">
                    <a:solidFill>
                      <a:srgbClr val="104E72"/>
                    </a:solidFill>
                  </a:tcPr>
                </a:tc>
                <a:tc>
                  <a:txBody>
                    <a:bodyPr/>
                    <a:lstStyle/>
                    <a:p>
                      <a:r>
                        <a:rPr lang="en-US" b="1">
                          <a:solidFill>
                            <a:schemeClr val="bg1"/>
                          </a:solidFill>
                        </a:rPr>
                        <a:t>Took the Science Start Strong Assessment that was based on a sub-set of standards from this grade-level band: </a:t>
                      </a:r>
                    </a:p>
                  </a:txBody>
                  <a:tcPr>
                    <a:solidFill>
                      <a:srgbClr val="104E72"/>
                    </a:solidFill>
                  </a:tcPr>
                </a:tc>
                <a:extLst>
                  <a:ext uri="{0D108BD9-81ED-4DB2-BD59-A6C34878D82A}">
                    <a16:rowId xmlns:a16="http://schemas.microsoft.com/office/drawing/2014/main" val="2465499672"/>
                  </a:ext>
                </a:extLst>
              </a:tr>
              <a:tr h="370840">
                <a:tc>
                  <a:txBody>
                    <a:bodyPr/>
                    <a:lstStyle/>
                    <a:p>
                      <a:pPr algn="ctr"/>
                      <a:r>
                        <a:rPr lang="en-US"/>
                        <a:t>Grade 6</a:t>
                      </a:r>
                    </a:p>
                  </a:txBody>
                  <a:tcPr>
                    <a:solidFill>
                      <a:schemeClr val="accent4">
                        <a:lumMod val="20000"/>
                        <a:lumOff val="80000"/>
                      </a:schemeClr>
                    </a:solidFill>
                  </a:tcPr>
                </a:tc>
                <a:tc>
                  <a:txBody>
                    <a:bodyPr/>
                    <a:lstStyle/>
                    <a:p>
                      <a:pPr algn="ctr"/>
                      <a:r>
                        <a:rPr lang="en-US"/>
                        <a:t>Grades 3-5 </a:t>
                      </a:r>
                    </a:p>
                  </a:txBody>
                  <a:tcPr>
                    <a:solidFill>
                      <a:schemeClr val="accent4">
                        <a:lumMod val="20000"/>
                        <a:lumOff val="80000"/>
                      </a:schemeClr>
                    </a:solidFill>
                  </a:tcPr>
                </a:tc>
                <a:extLst>
                  <a:ext uri="{0D108BD9-81ED-4DB2-BD59-A6C34878D82A}">
                    <a16:rowId xmlns:a16="http://schemas.microsoft.com/office/drawing/2014/main" val="3433794289"/>
                  </a:ext>
                </a:extLst>
              </a:tr>
              <a:tr h="370840">
                <a:tc>
                  <a:txBody>
                    <a:bodyPr/>
                    <a:lstStyle/>
                    <a:p>
                      <a:pPr algn="ctr"/>
                      <a:r>
                        <a:rPr lang="en-US"/>
                        <a:t>Grade 9</a:t>
                      </a:r>
                    </a:p>
                  </a:txBody>
                  <a:tcPr/>
                </a:tc>
                <a:tc>
                  <a:txBody>
                    <a:bodyPr/>
                    <a:lstStyle/>
                    <a:p>
                      <a:pPr algn="ctr"/>
                      <a:r>
                        <a:rPr lang="en-US"/>
                        <a:t>Grades 6-8</a:t>
                      </a:r>
                    </a:p>
                  </a:txBody>
                  <a:tcPr/>
                </a:tc>
                <a:extLst>
                  <a:ext uri="{0D108BD9-81ED-4DB2-BD59-A6C34878D82A}">
                    <a16:rowId xmlns:a16="http://schemas.microsoft.com/office/drawing/2014/main" val="3644117502"/>
                  </a:ext>
                </a:extLst>
              </a:tr>
              <a:tr h="370840">
                <a:tc>
                  <a:txBody>
                    <a:bodyPr/>
                    <a:lstStyle/>
                    <a:p>
                      <a:pPr algn="ctr"/>
                      <a:r>
                        <a:rPr lang="en-US"/>
                        <a:t>Grade 12</a:t>
                      </a:r>
                    </a:p>
                  </a:txBody>
                  <a:tcPr>
                    <a:solidFill>
                      <a:schemeClr val="accent4">
                        <a:lumMod val="20000"/>
                        <a:lumOff val="80000"/>
                      </a:schemeClr>
                    </a:solidFill>
                  </a:tcPr>
                </a:tc>
                <a:tc>
                  <a:txBody>
                    <a:bodyPr/>
                    <a:lstStyle/>
                    <a:p>
                      <a:pPr algn="ctr"/>
                      <a:r>
                        <a:rPr lang="en-US"/>
                        <a:t>Grades 9-11</a:t>
                      </a:r>
                    </a:p>
                  </a:txBody>
                  <a:tcPr>
                    <a:solidFill>
                      <a:schemeClr val="accent4">
                        <a:lumMod val="20000"/>
                        <a:lumOff val="80000"/>
                      </a:schemeClr>
                    </a:solidFill>
                  </a:tcPr>
                </a:tc>
                <a:extLst>
                  <a:ext uri="{0D108BD9-81ED-4DB2-BD59-A6C34878D82A}">
                    <a16:rowId xmlns:a16="http://schemas.microsoft.com/office/drawing/2014/main" val="1956094533"/>
                  </a:ext>
                </a:extLst>
              </a:tr>
            </a:tbl>
          </a:graphicData>
        </a:graphic>
      </p:graphicFrame>
    </p:spTree>
    <p:extLst>
      <p:ext uri="{BB962C8B-B14F-4D97-AF65-F5344CB8AC3E}">
        <p14:creationId xmlns:p14="http://schemas.microsoft.com/office/powerpoint/2010/main" val="267794816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5B3B9924-474C-41D5-8F50-DFABE8DD724B}"/>
              </a:ext>
            </a:extLst>
          </p:cNvPr>
          <p:cNvSpPr>
            <a:spLocks noGrp="1"/>
          </p:cNvSpPr>
          <p:nvPr>
            <p:ph type="title"/>
          </p:nvPr>
        </p:nvSpPr>
        <p:spPr>
          <a:xfrm>
            <a:off x="1333960" y="271016"/>
            <a:ext cx="10096959" cy="747579"/>
          </a:xfrm>
        </p:spPr>
        <p:txBody>
          <a:bodyPr/>
          <a:lstStyle/>
          <a:p>
            <a:r>
              <a:rPr lang="en-US" sz="4800">
                <a:latin typeface="Palatino Linotype"/>
              </a:rPr>
              <a:t>Start Strong Science Results</a:t>
            </a:r>
            <a:endParaRPr lang="en-US" sz="4800"/>
          </a:p>
        </p:txBody>
      </p:sp>
      <p:graphicFrame>
        <p:nvGraphicFramePr>
          <p:cNvPr id="10" name="Chart Placeholder 9">
            <a:extLst>
              <a:ext uri="{FF2B5EF4-FFF2-40B4-BE49-F238E27FC236}">
                <a16:creationId xmlns:a16="http://schemas.microsoft.com/office/drawing/2014/main" id="{0EC4BBAB-304B-4344-A37A-245E5EBC242E}"/>
              </a:ext>
            </a:extLst>
          </p:cNvPr>
          <p:cNvGraphicFramePr>
            <a:graphicFrameLocks noGrp="1"/>
          </p:cNvGraphicFramePr>
          <p:nvPr>
            <p:ph type="chart" sz="quarter" idx="13"/>
            <p:extLst>
              <p:ext uri="{D42A27DB-BD31-4B8C-83A1-F6EECF244321}">
                <p14:modId xmlns:p14="http://schemas.microsoft.com/office/powerpoint/2010/main" val="152593765"/>
              </p:ext>
            </p:extLst>
          </p:nvPr>
        </p:nvGraphicFramePr>
        <p:xfrm>
          <a:off x="127323" y="1030148"/>
          <a:ext cx="11205695" cy="5104434"/>
        </p:xfrm>
        <a:graphic>
          <a:graphicData uri="http://schemas.openxmlformats.org/drawingml/2006/chart">
            <c:chart xmlns:c="http://schemas.openxmlformats.org/drawingml/2006/chart" xmlns:r="http://schemas.openxmlformats.org/officeDocument/2006/relationships" r:id="rId3"/>
          </a:graphicData>
        </a:graphic>
      </p:graphicFrame>
      <p:sp>
        <p:nvSpPr>
          <p:cNvPr id="5" name="Slide Number Placeholder 4">
            <a:extLst>
              <a:ext uri="{FF2B5EF4-FFF2-40B4-BE49-F238E27FC236}">
                <a16:creationId xmlns:a16="http://schemas.microsoft.com/office/drawing/2014/main" id="{158CD184-BE2C-4078-A4D1-B242BBC3C180}"/>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3D1C70C-36A2-44FC-A083-98959550CFF4}" type="slidenum">
              <a:rPr kumimoji="0" lang="en-US" sz="1400" b="0" i="0" u="none" strike="noStrike" kern="1200" cap="none" spc="0" normalizeH="0" baseline="0" noProof="0" smtClean="0">
                <a:ln>
                  <a:noFill/>
                </a:ln>
                <a:solidFill>
                  <a:prstClr val="white"/>
                </a:solidFill>
                <a:effectLst/>
                <a:uLnTx/>
                <a:uFillTx/>
                <a:latin typeface="Palatino Linotype" panose="02040502050505030304" pitchFamily="18"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27</a:t>
            </a:fld>
            <a:endParaRPr kumimoji="0" lang="en-US" sz="1400" b="0" i="0" u="none" strike="noStrike" kern="1200" cap="none" spc="0" normalizeH="0" baseline="0" noProof="0">
              <a:ln>
                <a:noFill/>
              </a:ln>
              <a:solidFill>
                <a:prstClr val="white"/>
              </a:solidFill>
              <a:effectLst/>
              <a:uLnTx/>
              <a:uFillTx/>
              <a:latin typeface="Palatino Linotype" panose="02040502050505030304" pitchFamily="18" charset="0"/>
              <a:ea typeface="+mn-ea"/>
              <a:cs typeface="+mn-cs"/>
            </a:endParaRPr>
          </a:p>
        </p:txBody>
      </p:sp>
    </p:spTree>
    <p:extLst>
      <p:ext uri="{BB962C8B-B14F-4D97-AF65-F5344CB8AC3E}">
        <p14:creationId xmlns:p14="http://schemas.microsoft.com/office/powerpoint/2010/main" val="67472074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3E1904-320E-4DF2-B6B3-546FB7587A01}"/>
              </a:ext>
            </a:extLst>
          </p:cNvPr>
          <p:cNvSpPr>
            <a:spLocks noGrp="1"/>
          </p:cNvSpPr>
          <p:nvPr>
            <p:ph type="title"/>
          </p:nvPr>
        </p:nvSpPr>
        <p:spPr/>
        <p:txBody>
          <a:bodyPr/>
          <a:lstStyle/>
          <a:p>
            <a:r>
              <a:rPr lang="en-US" sz="2800">
                <a:latin typeface="Palatino Linotype"/>
              </a:rPr>
              <a:t>Start Strong Science Results by Student Demographics</a:t>
            </a:r>
            <a:endParaRPr lang="en-US" sz="2800"/>
          </a:p>
        </p:txBody>
      </p:sp>
      <p:sp>
        <p:nvSpPr>
          <p:cNvPr id="4" name="Slide Number Placeholder 3">
            <a:extLst>
              <a:ext uri="{FF2B5EF4-FFF2-40B4-BE49-F238E27FC236}">
                <a16:creationId xmlns:a16="http://schemas.microsoft.com/office/drawing/2014/main" id="{A2DA9F98-6200-471C-A661-693BDA73C81E}"/>
              </a:ext>
            </a:extLst>
          </p:cNvPr>
          <p:cNvSpPr>
            <a:spLocks noGrp="1"/>
          </p:cNvSpPr>
          <p:nvPr>
            <p:ph type="sldNum" sz="quarter" idx="12"/>
          </p:nvPr>
        </p:nvSpPr>
        <p:spPr/>
        <p:txBody>
          <a:bodyPr/>
          <a:lstStyle/>
          <a:p>
            <a:fld id="{A3D1C70C-36A2-44FC-A083-98959550CFF4}" type="slidenum">
              <a:rPr lang="en-US" smtClean="0"/>
              <a:t>28</a:t>
            </a:fld>
            <a:endParaRPr lang="en-US"/>
          </a:p>
        </p:txBody>
      </p:sp>
      <p:graphicFrame>
        <p:nvGraphicFramePr>
          <p:cNvPr id="12" name="Chart Placeholder 4">
            <a:extLst>
              <a:ext uri="{FF2B5EF4-FFF2-40B4-BE49-F238E27FC236}">
                <a16:creationId xmlns:a16="http://schemas.microsoft.com/office/drawing/2014/main" id="{CA29C7E6-1658-4782-9D0C-2A1D0BF34367}"/>
              </a:ext>
            </a:extLst>
          </p:cNvPr>
          <p:cNvGraphicFramePr>
            <a:graphicFrameLocks noGrp="1"/>
          </p:cNvGraphicFramePr>
          <p:nvPr>
            <p:ph type="chart" sz="quarter" idx="13"/>
            <p:extLst>
              <p:ext uri="{D42A27DB-BD31-4B8C-83A1-F6EECF244321}">
                <p14:modId xmlns:p14="http://schemas.microsoft.com/office/powerpoint/2010/main" val="3020447881"/>
              </p:ext>
            </p:extLst>
          </p:nvPr>
        </p:nvGraphicFramePr>
        <p:xfrm>
          <a:off x="133448" y="1129077"/>
          <a:ext cx="11005607" cy="4979259"/>
        </p:xfrm>
        <a:graphic>
          <a:graphicData uri="http://schemas.openxmlformats.org/drawingml/2006/chart">
            <c:chart xmlns:c="http://schemas.openxmlformats.org/drawingml/2006/chart" xmlns:r="http://schemas.openxmlformats.org/officeDocument/2006/relationships" r:id="rId3"/>
          </a:graphicData>
        </a:graphic>
      </p:graphicFrame>
      <p:cxnSp>
        <p:nvCxnSpPr>
          <p:cNvPr id="14" name="Straight Connector 13">
            <a:extLst>
              <a:ext uri="{FF2B5EF4-FFF2-40B4-BE49-F238E27FC236}">
                <a16:creationId xmlns:a16="http://schemas.microsoft.com/office/drawing/2014/main" id="{80D53F49-883B-44F3-A23A-305432136CF2}"/>
              </a:ext>
            </a:extLst>
          </p:cNvPr>
          <p:cNvCxnSpPr/>
          <p:nvPr/>
        </p:nvCxnSpPr>
        <p:spPr>
          <a:xfrm flipV="1">
            <a:off x="4955200" y="1293091"/>
            <a:ext cx="0" cy="4387273"/>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491677E0-D083-4364-9B0D-7B188D55FB51}"/>
              </a:ext>
            </a:extLst>
          </p:cNvPr>
          <p:cNvCxnSpPr/>
          <p:nvPr/>
        </p:nvCxnSpPr>
        <p:spPr>
          <a:xfrm flipV="1">
            <a:off x="6976147" y="1293091"/>
            <a:ext cx="0" cy="4387273"/>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43F293B4-371C-40E9-9B34-40AD7B0CB8BD}"/>
              </a:ext>
            </a:extLst>
          </p:cNvPr>
          <p:cNvCxnSpPr/>
          <p:nvPr/>
        </p:nvCxnSpPr>
        <p:spPr>
          <a:xfrm flipV="1">
            <a:off x="8983462" y="1293091"/>
            <a:ext cx="0" cy="4387273"/>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84508566-7AF2-462C-A3E5-F686D7298339}"/>
              </a:ext>
            </a:extLst>
          </p:cNvPr>
          <p:cNvCxnSpPr/>
          <p:nvPr/>
        </p:nvCxnSpPr>
        <p:spPr>
          <a:xfrm flipV="1">
            <a:off x="2933882" y="1293091"/>
            <a:ext cx="0" cy="4387273"/>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grpSp>
        <p:nvGrpSpPr>
          <p:cNvPr id="5" name="Group 4">
            <a:extLst>
              <a:ext uri="{FF2B5EF4-FFF2-40B4-BE49-F238E27FC236}">
                <a16:creationId xmlns:a16="http://schemas.microsoft.com/office/drawing/2014/main" id="{8890E70F-5FD4-4AE7-8174-BBBDB9ECDB08}"/>
              </a:ext>
            </a:extLst>
          </p:cNvPr>
          <p:cNvGrpSpPr/>
          <p:nvPr/>
        </p:nvGrpSpPr>
        <p:grpSpPr>
          <a:xfrm>
            <a:off x="919021" y="1634611"/>
            <a:ext cx="11208322" cy="646331"/>
            <a:chOff x="919021" y="2133376"/>
            <a:chExt cx="11208322" cy="646331"/>
          </a:xfrm>
        </p:grpSpPr>
        <p:grpSp>
          <p:nvGrpSpPr>
            <p:cNvPr id="24" name="Group 23">
              <a:extLst>
                <a:ext uri="{FF2B5EF4-FFF2-40B4-BE49-F238E27FC236}">
                  <a16:creationId xmlns:a16="http://schemas.microsoft.com/office/drawing/2014/main" id="{71569C21-EBEC-4FB2-A013-118961D1B7DD}"/>
                </a:ext>
              </a:extLst>
            </p:cNvPr>
            <p:cNvGrpSpPr/>
            <p:nvPr/>
          </p:nvGrpSpPr>
          <p:grpSpPr>
            <a:xfrm>
              <a:off x="11139055" y="2133376"/>
              <a:ext cx="988288" cy="646331"/>
              <a:chOff x="11139055" y="2715491"/>
              <a:chExt cx="988288" cy="646331"/>
            </a:xfrm>
          </p:grpSpPr>
          <p:sp>
            <p:nvSpPr>
              <p:cNvPr id="19" name="TextBox 18">
                <a:extLst>
                  <a:ext uri="{FF2B5EF4-FFF2-40B4-BE49-F238E27FC236}">
                    <a16:creationId xmlns:a16="http://schemas.microsoft.com/office/drawing/2014/main" id="{8D7A01E8-701E-473E-BF7E-C1442BD8E651}"/>
                  </a:ext>
                </a:extLst>
              </p:cNvPr>
              <p:cNvSpPr txBox="1"/>
              <p:nvPr/>
            </p:nvSpPr>
            <p:spPr>
              <a:xfrm>
                <a:off x="11139055" y="2715491"/>
                <a:ext cx="988288" cy="646331"/>
              </a:xfrm>
              <a:prstGeom prst="rect">
                <a:avLst/>
              </a:prstGeom>
              <a:noFill/>
            </p:spPr>
            <p:txBody>
              <a:bodyPr wrap="square" rtlCol="0">
                <a:spAutoFit/>
              </a:bodyPr>
              <a:lstStyle/>
              <a:p>
                <a:r>
                  <a:rPr lang="en-US" sz="1200"/>
                  <a:t>Level 2-3 State Average</a:t>
                </a:r>
              </a:p>
            </p:txBody>
          </p:sp>
          <p:sp>
            <p:nvSpPr>
              <p:cNvPr id="20" name="Rectangle 19">
                <a:extLst>
                  <a:ext uri="{FF2B5EF4-FFF2-40B4-BE49-F238E27FC236}">
                    <a16:creationId xmlns:a16="http://schemas.microsoft.com/office/drawing/2014/main" id="{9C9C9861-E612-4262-A514-AB1479788AE5}"/>
                  </a:ext>
                </a:extLst>
              </p:cNvPr>
              <p:cNvSpPr/>
              <p:nvPr/>
            </p:nvSpPr>
            <p:spPr>
              <a:xfrm>
                <a:off x="11139055" y="2715491"/>
                <a:ext cx="780951" cy="646331"/>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cxnSp>
          <p:nvCxnSpPr>
            <p:cNvPr id="23" name="Straight Connector 22">
              <a:extLst>
                <a:ext uri="{FF2B5EF4-FFF2-40B4-BE49-F238E27FC236}">
                  <a16:creationId xmlns:a16="http://schemas.microsoft.com/office/drawing/2014/main" id="{F4A7F607-822E-4D73-952E-67B3A77DE407}"/>
                </a:ext>
              </a:extLst>
            </p:cNvPr>
            <p:cNvCxnSpPr/>
            <p:nvPr/>
          </p:nvCxnSpPr>
          <p:spPr>
            <a:xfrm>
              <a:off x="919021" y="2572320"/>
              <a:ext cx="10224655"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3" name="Group 2">
            <a:extLst>
              <a:ext uri="{FF2B5EF4-FFF2-40B4-BE49-F238E27FC236}">
                <a16:creationId xmlns:a16="http://schemas.microsoft.com/office/drawing/2014/main" id="{8904E8A8-3711-439D-916B-F2B126F02F59}"/>
              </a:ext>
            </a:extLst>
          </p:cNvPr>
          <p:cNvGrpSpPr/>
          <p:nvPr/>
        </p:nvGrpSpPr>
        <p:grpSpPr>
          <a:xfrm>
            <a:off x="914400" y="2913957"/>
            <a:ext cx="11212943" cy="646331"/>
            <a:chOff x="914400" y="2895485"/>
            <a:chExt cx="11212943" cy="646331"/>
          </a:xfrm>
        </p:grpSpPr>
        <p:cxnSp>
          <p:nvCxnSpPr>
            <p:cNvPr id="18" name="Straight Connector 17">
              <a:extLst>
                <a:ext uri="{FF2B5EF4-FFF2-40B4-BE49-F238E27FC236}">
                  <a16:creationId xmlns:a16="http://schemas.microsoft.com/office/drawing/2014/main" id="{CFBE8889-65ED-4FD4-ADBC-C7DC3577B24A}"/>
                </a:ext>
              </a:extLst>
            </p:cNvPr>
            <p:cNvCxnSpPr/>
            <p:nvPr/>
          </p:nvCxnSpPr>
          <p:spPr>
            <a:xfrm>
              <a:off x="914400" y="3177303"/>
              <a:ext cx="10224655"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grpSp>
          <p:nvGrpSpPr>
            <p:cNvPr id="26" name="Group 25">
              <a:extLst>
                <a:ext uri="{FF2B5EF4-FFF2-40B4-BE49-F238E27FC236}">
                  <a16:creationId xmlns:a16="http://schemas.microsoft.com/office/drawing/2014/main" id="{EA764D6A-4786-41C9-938C-C2E3A474BA95}"/>
                </a:ext>
              </a:extLst>
            </p:cNvPr>
            <p:cNvGrpSpPr/>
            <p:nvPr/>
          </p:nvGrpSpPr>
          <p:grpSpPr>
            <a:xfrm>
              <a:off x="11139055" y="2895485"/>
              <a:ext cx="988288" cy="646331"/>
              <a:chOff x="11139055" y="2715491"/>
              <a:chExt cx="988288" cy="646331"/>
            </a:xfrm>
          </p:grpSpPr>
          <p:sp>
            <p:nvSpPr>
              <p:cNvPr id="27" name="TextBox 26">
                <a:extLst>
                  <a:ext uri="{FF2B5EF4-FFF2-40B4-BE49-F238E27FC236}">
                    <a16:creationId xmlns:a16="http://schemas.microsoft.com/office/drawing/2014/main" id="{18D66377-9006-49EE-A6B3-78EC4D570114}"/>
                  </a:ext>
                </a:extLst>
              </p:cNvPr>
              <p:cNvSpPr txBox="1"/>
              <p:nvPr/>
            </p:nvSpPr>
            <p:spPr>
              <a:xfrm>
                <a:off x="11139055" y="2715491"/>
                <a:ext cx="988288" cy="646331"/>
              </a:xfrm>
              <a:prstGeom prst="rect">
                <a:avLst/>
              </a:prstGeom>
              <a:noFill/>
            </p:spPr>
            <p:txBody>
              <a:bodyPr wrap="square" rtlCol="0">
                <a:spAutoFit/>
              </a:bodyPr>
              <a:lstStyle/>
              <a:p>
                <a:r>
                  <a:rPr lang="en-US" sz="1200"/>
                  <a:t>Level 1-2 State Average</a:t>
                </a:r>
              </a:p>
            </p:txBody>
          </p:sp>
          <p:sp>
            <p:nvSpPr>
              <p:cNvPr id="28" name="Rectangle 27">
                <a:extLst>
                  <a:ext uri="{FF2B5EF4-FFF2-40B4-BE49-F238E27FC236}">
                    <a16:creationId xmlns:a16="http://schemas.microsoft.com/office/drawing/2014/main" id="{9ECAC00A-1FD8-40DA-9B48-85631F7924ED}"/>
                  </a:ext>
                </a:extLst>
              </p:cNvPr>
              <p:cNvSpPr/>
              <p:nvPr/>
            </p:nvSpPr>
            <p:spPr>
              <a:xfrm>
                <a:off x="11139055" y="2715491"/>
                <a:ext cx="780951" cy="646331"/>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Tree>
    <p:extLst>
      <p:ext uri="{BB962C8B-B14F-4D97-AF65-F5344CB8AC3E}">
        <p14:creationId xmlns:p14="http://schemas.microsoft.com/office/powerpoint/2010/main" val="73927052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55FE5D-82AA-4302-9475-4422C38CBFEC}"/>
              </a:ext>
            </a:extLst>
          </p:cNvPr>
          <p:cNvSpPr>
            <a:spLocks noGrp="1"/>
          </p:cNvSpPr>
          <p:nvPr>
            <p:ph type="title"/>
          </p:nvPr>
        </p:nvSpPr>
        <p:spPr>
          <a:xfrm>
            <a:off x="1266078" y="375874"/>
            <a:ext cx="10096959" cy="747579"/>
          </a:xfrm>
        </p:spPr>
        <p:txBody>
          <a:bodyPr/>
          <a:lstStyle/>
          <a:p>
            <a:r>
              <a:rPr lang="en-US" sz="2800">
                <a:latin typeface="Palatino Linotype"/>
              </a:rPr>
              <a:t>Start Strong Science Results by Student Demographic</a:t>
            </a:r>
          </a:p>
        </p:txBody>
      </p:sp>
      <p:sp>
        <p:nvSpPr>
          <p:cNvPr id="4" name="Slide Number Placeholder 3">
            <a:extLst>
              <a:ext uri="{FF2B5EF4-FFF2-40B4-BE49-F238E27FC236}">
                <a16:creationId xmlns:a16="http://schemas.microsoft.com/office/drawing/2014/main" id="{F82E3117-B067-44A3-AC81-FCEF9E4EFBF9}"/>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3D1C70C-36A2-44FC-A083-98959550CFF4}" type="slidenum">
              <a:rPr kumimoji="0" lang="en-US" sz="1400" b="0" i="0" u="none" strike="noStrike" kern="1200" cap="none" spc="0" normalizeH="0" baseline="0" noProof="0" smtClean="0">
                <a:ln>
                  <a:noFill/>
                </a:ln>
                <a:solidFill>
                  <a:prstClr val="white"/>
                </a:solidFill>
                <a:effectLst/>
                <a:uLnTx/>
                <a:uFillTx/>
                <a:latin typeface="Palatino Linotype" panose="02040502050505030304" pitchFamily="18"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29</a:t>
            </a:fld>
            <a:endParaRPr kumimoji="0" lang="en-US" sz="1400" b="0" i="0" u="none" strike="noStrike" kern="1200" cap="none" spc="0" normalizeH="0" baseline="0" noProof="0">
              <a:ln>
                <a:noFill/>
              </a:ln>
              <a:solidFill>
                <a:prstClr val="white"/>
              </a:solidFill>
              <a:effectLst/>
              <a:uLnTx/>
              <a:uFillTx/>
              <a:latin typeface="Palatino Linotype" panose="02040502050505030304" pitchFamily="18" charset="0"/>
              <a:ea typeface="+mn-ea"/>
              <a:cs typeface="+mn-cs"/>
            </a:endParaRPr>
          </a:p>
        </p:txBody>
      </p:sp>
      <p:graphicFrame>
        <p:nvGraphicFramePr>
          <p:cNvPr id="5" name="Chart Placeholder 4">
            <a:extLst>
              <a:ext uri="{FF2B5EF4-FFF2-40B4-BE49-F238E27FC236}">
                <a16:creationId xmlns:a16="http://schemas.microsoft.com/office/drawing/2014/main" id="{7F3755B9-ADD0-4F95-A8F2-0B4883D6B8C2}"/>
              </a:ext>
            </a:extLst>
          </p:cNvPr>
          <p:cNvGraphicFramePr>
            <a:graphicFrameLocks noGrp="1"/>
          </p:cNvGraphicFramePr>
          <p:nvPr>
            <p:ph type="chart" sz="quarter" idx="13"/>
            <p:extLst>
              <p:ext uri="{D42A27DB-BD31-4B8C-83A1-F6EECF244321}">
                <p14:modId xmlns:p14="http://schemas.microsoft.com/office/powerpoint/2010/main" val="3748000424"/>
              </p:ext>
            </p:extLst>
          </p:nvPr>
        </p:nvGraphicFramePr>
        <p:xfrm>
          <a:off x="133448" y="1129077"/>
          <a:ext cx="11116443" cy="4979259"/>
        </p:xfrm>
        <a:graphic>
          <a:graphicData uri="http://schemas.openxmlformats.org/drawingml/2006/chart">
            <c:chart xmlns:c="http://schemas.openxmlformats.org/drawingml/2006/chart" xmlns:r="http://schemas.openxmlformats.org/officeDocument/2006/relationships" r:id="rId3"/>
          </a:graphicData>
        </a:graphic>
      </p:graphicFrame>
      <p:cxnSp>
        <p:nvCxnSpPr>
          <p:cNvPr id="6" name="Straight Connector 5">
            <a:extLst>
              <a:ext uri="{FF2B5EF4-FFF2-40B4-BE49-F238E27FC236}">
                <a16:creationId xmlns:a16="http://schemas.microsoft.com/office/drawing/2014/main" id="{D468F975-8551-4536-9F77-17BAA5D4EE26}"/>
              </a:ext>
            </a:extLst>
          </p:cNvPr>
          <p:cNvCxnSpPr>
            <a:cxnSpLocks/>
          </p:cNvCxnSpPr>
          <p:nvPr/>
        </p:nvCxnSpPr>
        <p:spPr>
          <a:xfrm flipV="1">
            <a:off x="4037739" y="1295400"/>
            <a:ext cx="0" cy="4419600"/>
          </a:xfrm>
          <a:prstGeom prst="line">
            <a:avLst/>
          </a:prstGeom>
        </p:spPr>
        <p:style>
          <a:lnRef idx="3">
            <a:schemeClr val="dk1"/>
          </a:lnRef>
          <a:fillRef idx="0">
            <a:schemeClr val="dk1"/>
          </a:fillRef>
          <a:effectRef idx="2">
            <a:schemeClr val="dk1"/>
          </a:effectRef>
          <a:fontRef idx="minor">
            <a:schemeClr val="tx1"/>
          </a:fontRef>
        </p:style>
      </p:cxnSp>
      <p:cxnSp>
        <p:nvCxnSpPr>
          <p:cNvPr id="7" name="Straight Connector 6">
            <a:extLst>
              <a:ext uri="{FF2B5EF4-FFF2-40B4-BE49-F238E27FC236}">
                <a16:creationId xmlns:a16="http://schemas.microsoft.com/office/drawing/2014/main" id="{61603866-0515-4B81-BDDE-49E3C26C581E}"/>
              </a:ext>
            </a:extLst>
          </p:cNvPr>
          <p:cNvCxnSpPr>
            <a:cxnSpLocks/>
          </p:cNvCxnSpPr>
          <p:nvPr/>
        </p:nvCxnSpPr>
        <p:spPr>
          <a:xfrm flipV="1">
            <a:off x="1667453" y="1295400"/>
            <a:ext cx="0" cy="4419600"/>
          </a:xfrm>
          <a:prstGeom prst="line">
            <a:avLst/>
          </a:prstGeom>
        </p:spPr>
        <p:style>
          <a:lnRef idx="3">
            <a:schemeClr val="dk1"/>
          </a:lnRef>
          <a:fillRef idx="0">
            <a:schemeClr val="dk1"/>
          </a:fillRef>
          <a:effectRef idx="2">
            <a:schemeClr val="dk1"/>
          </a:effectRef>
          <a:fontRef idx="minor">
            <a:schemeClr val="tx1"/>
          </a:fontRef>
        </p:style>
      </p:cxnSp>
      <p:cxnSp>
        <p:nvCxnSpPr>
          <p:cNvPr id="8" name="Straight Connector 7">
            <a:extLst>
              <a:ext uri="{FF2B5EF4-FFF2-40B4-BE49-F238E27FC236}">
                <a16:creationId xmlns:a16="http://schemas.microsoft.com/office/drawing/2014/main" id="{C74DFD02-9410-4B6E-8A0A-61A157936B0D}"/>
              </a:ext>
            </a:extLst>
          </p:cNvPr>
          <p:cNvCxnSpPr>
            <a:cxnSpLocks/>
          </p:cNvCxnSpPr>
          <p:nvPr/>
        </p:nvCxnSpPr>
        <p:spPr>
          <a:xfrm flipV="1">
            <a:off x="6388397" y="1295400"/>
            <a:ext cx="0" cy="4419600"/>
          </a:xfrm>
          <a:prstGeom prst="line">
            <a:avLst/>
          </a:prstGeom>
        </p:spPr>
        <p:style>
          <a:lnRef idx="3">
            <a:schemeClr val="dk1"/>
          </a:lnRef>
          <a:fillRef idx="0">
            <a:schemeClr val="dk1"/>
          </a:fillRef>
          <a:effectRef idx="2">
            <a:schemeClr val="dk1"/>
          </a:effectRef>
          <a:fontRef idx="minor">
            <a:schemeClr val="tx1"/>
          </a:fontRef>
        </p:style>
      </p:cxnSp>
      <p:cxnSp>
        <p:nvCxnSpPr>
          <p:cNvPr id="9" name="Straight Connector 8">
            <a:extLst>
              <a:ext uri="{FF2B5EF4-FFF2-40B4-BE49-F238E27FC236}">
                <a16:creationId xmlns:a16="http://schemas.microsoft.com/office/drawing/2014/main" id="{14788EED-9D13-4728-829D-CAAFE5E57282}"/>
              </a:ext>
            </a:extLst>
          </p:cNvPr>
          <p:cNvCxnSpPr>
            <a:cxnSpLocks/>
          </p:cNvCxnSpPr>
          <p:nvPr/>
        </p:nvCxnSpPr>
        <p:spPr>
          <a:xfrm flipV="1">
            <a:off x="8748288" y="1295400"/>
            <a:ext cx="0" cy="4419600"/>
          </a:xfrm>
          <a:prstGeom prst="line">
            <a:avLst/>
          </a:prstGeom>
        </p:spPr>
        <p:style>
          <a:lnRef idx="3">
            <a:schemeClr val="dk1"/>
          </a:lnRef>
          <a:fillRef idx="0">
            <a:schemeClr val="dk1"/>
          </a:fillRef>
          <a:effectRef idx="2">
            <a:schemeClr val="dk1"/>
          </a:effectRef>
          <a:fontRef idx="minor">
            <a:schemeClr val="tx1"/>
          </a:fontRef>
        </p:style>
      </p:cxnSp>
      <p:cxnSp>
        <p:nvCxnSpPr>
          <p:cNvPr id="11" name="Straight Connector 10">
            <a:extLst>
              <a:ext uri="{FF2B5EF4-FFF2-40B4-BE49-F238E27FC236}">
                <a16:creationId xmlns:a16="http://schemas.microsoft.com/office/drawing/2014/main" id="{DDB64E87-7A70-4BFB-B06F-0EE35333D757}"/>
              </a:ext>
            </a:extLst>
          </p:cNvPr>
          <p:cNvCxnSpPr/>
          <p:nvPr/>
        </p:nvCxnSpPr>
        <p:spPr>
          <a:xfrm>
            <a:off x="877367" y="2801958"/>
            <a:ext cx="10243464"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grpSp>
        <p:nvGrpSpPr>
          <p:cNvPr id="3" name="Group 2">
            <a:extLst>
              <a:ext uri="{FF2B5EF4-FFF2-40B4-BE49-F238E27FC236}">
                <a16:creationId xmlns:a16="http://schemas.microsoft.com/office/drawing/2014/main" id="{5AC47AB0-E14E-4C77-A639-FF5C340D748B}"/>
              </a:ext>
            </a:extLst>
          </p:cNvPr>
          <p:cNvGrpSpPr/>
          <p:nvPr/>
        </p:nvGrpSpPr>
        <p:grpSpPr>
          <a:xfrm>
            <a:off x="872841" y="1551718"/>
            <a:ext cx="11213417" cy="695071"/>
            <a:chOff x="872841" y="1634842"/>
            <a:chExt cx="11213417" cy="695071"/>
          </a:xfrm>
        </p:grpSpPr>
        <p:cxnSp>
          <p:nvCxnSpPr>
            <p:cNvPr id="12" name="Straight Connector 11">
              <a:extLst>
                <a:ext uri="{FF2B5EF4-FFF2-40B4-BE49-F238E27FC236}">
                  <a16:creationId xmlns:a16="http://schemas.microsoft.com/office/drawing/2014/main" id="{99027224-E354-483E-8187-E30058BBD324}"/>
                </a:ext>
              </a:extLst>
            </p:cNvPr>
            <p:cNvCxnSpPr/>
            <p:nvPr/>
          </p:nvCxnSpPr>
          <p:spPr>
            <a:xfrm>
              <a:off x="872841" y="1992427"/>
              <a:ext cx="10243464"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grpSp>
          <p:nvGrpSpPr>
            <p:cNvPr id="13" name="Group 12">
              <a:extLst>
                <a:ext uri="{FF2B5EF4-FFF2-40B4-BE49-F238E27FC236}">
                  <a16:creationId xmlns:a16="http://schemas.microsoft.com/office/drawing/2014/main" id="{B50D35AB-E3C1-4235-AE24-58D76FC706C2}"/>
                </a:ext>
              </a:extLst>
            </p:cNvPr>
            <p:cNvGrpSpPr/>
            <p:nvPr/>
          </p:nvGrpSpPr>
          <p:grpSpPr>
            <a:xfrm>
              <a:off x="11116305" y="1634842"/>
              <a:ext cx="969953" cy="695071"/>
              <a:chOff x="11139055" y="2715491"/>
              <a:chExt cx="988288" cy="646331"/>
            </a:xfrm>
          </p:grpSpPr>
          <p:sp>
            <p:nvSpPr>
              <p:cNvPr id="17" name="TextBox 16">
                <a:extLst>
                  <a:ext uri="{FF2B5EF4-FFF2-40B4-BE49-F238E27FC236}">
                    <a16:creationId xmlns:a16="http://schemas.microsoft.com/office/drawing/2014/main" id="{5E3D9DBB-4A75-4343-B28E-7EF8213D4CF5}"/>
                  </a:ext>
                </a:extLst>
              </p:cNvPr>
              <p:cNvSpPr txBox="1"/>
              <p:nvPr/>
            </p:nvSpPr>
            <p:spPr>
              <a:xfrm>
                <a:off x="11139055" y="2715491"/>
                <a:ext cx="988288" cy="646331"/>
              </a:xfrm>
              <a:prstGeom prst="rect">
                <a:avLst/>
              </a:prstGeom>
              <a:noFill/>
            </p:spPr>
            <p:txBody>
              <a:bodyPr wrap="square" rtlCol="0">
                <a:spAutoFit/>
              </a:bodyPr>
              <a:lstStyle/>
              <a:p>
                <a:r>
                  <a:rPr lang="en-US" sz="1200"/>
                  <a:t>Level 2-3 State Average</a:t>
                </a:r>
              </a:p>
            </p:txBody>
          </p:sp>
          <p:sp>
            <p:nvSpPr>
              <p:cNvPr id="18" name="Rectangle 17">
                <a:extLst>
                  <a:ext uri="{FF2B5EF4-FFF2-40B4-BE49-F238E27FC236}">
                    <a16:creationId xmlns:a16="http://schemas.microsoft.com/office/drawing/2014/main" id="{6B089E44-9FC2-4874-9177-65B31DFAD04C}"/>
                  </a:ext>
                </a:extLst>
              </p:cNvPr>
              <p:cNvSpPr/>
              <p:nvPr/>
            </p:nvSpPr>
            <p:spPr>
              <a:xfrm>
                <a:off x="11139055" y="2715491"/>
                <a:ext cx="780951" cy="646331"/>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4" name="Group 13">
            <a:extLst>
              <a:ext uri="{FF2B5EF4-FFF2-40B4-BE49-F238E27FC236}">
                <a16:creationId xmlns:a16="http://schemas.microsoft.com/office/drawing/2014/main" id="{F473FFDA-C8F0-4DA3-8617-3BC8C26A84D8}"/>
              </a:ext>
            </a:extLst>
          </p:cNvPr>
          <p:cNvGrpSpPr/>
          <p:nvPr/>
        </p:nvGrpSpPr>
        <p:grpSpPr>
          <a:xfrm>
            <a:off x="11116305" y="2454422"/>
            <a:ext cx="969953" cy="695071"/>
            <a:chOff x="11139055" y="2715491"/>
            <a:chExt cx="988288" cy="646331"/>
          </a:xfrm>
        </p:grpSpPr>
        <p:sp>
          <p:nvSpPr>
            <p:cNvPr id="15" name="TextBox 14">
              <a:extLst>
                <a:ext uri="{FF2B5EF4-FFF2-40B4-BE49-F238E27FC236}">
                  <a16:creationId xmlns:a16="http://schemas.microsoft.com/office/drawing/2014/main" id="{FB130FA7-8B4C-4F48-B590-74A703DF2D2F}"/>
                </a:ext>
              </a:extLst>
            </p:cNvPr>
            <p:cNvSpPr txBox="1"/>
            <p:nvPr/>
          </p:nvSpPr>
          <p:spPr>
            <a:xfrm>
              <a:off x="11139055" y="2715491"/>
              <a:ext cx="988288" cy="646331"/>
            </a:xfrm>
            <a:prstGeom prst="rect">
              <a:avLst/>
            </a:prstGeom>
            <a:noFill/>
          </p:spPr>
          <p:txBody>
            <a:bodyPr wrap="square" rtlCol="0">
              <a:spAutoFit/>
            </a:bodyPr>
            <a:lstStyle/>
            <a:p>
              <a:r>
                <a:rPr lang="en-US" sz="1200"/>
                <a:t>Level 1-2 State Average</a:t>
              </a:r>
            </a:p>
          </p:txBody>
        </p:sp>
        <p:sp>
          <p:nvSpPr>
            <p:cNvPr id="16" name="Rectangle 15">
              <a:extLst>
                <a:ext uri="{FF2B5EF4-FFF2-40B4-BE49-F238E27FC236}">
                  <a16:creationId xmlns:a16="http://schemas.microsoft.com/office/drawing/2014/main" id="{7B89B404-524E-4D93-8BD1-34E193BC8D88}"/>
                </a:ext>
              </a:extLst>
            </p:cNvPr>
            <p:cNvSpPr/>
            <p:nvPr/>
          </p:nvSpPr>
          <p:spPr>
            <a:xfrm>
              <a:off x="11139055" y="2715491"/>
              <a:ext cx="780951" cy="646331"/>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4427596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5B3B9924-474C-41D5-8F50-DFABE8DD724B}"/>
              </a:ext>
            </a:extLst>
          </p:cNvPr>
          <p:cNvSpPr>
            <a:spLocks noGrp="1"/>
          </p:cNvSpPr>
          <p:nvPr>
            <p:ph type="title"/>
          </p:nvPr>
        </p:nvSpPr>
        <p:spPr>
          <a:xfrm>
            <a:off x="1247605" y="304308"/>
            <a:ext cx="10096959" cy="747579"/>
          </a:xfrm>
        </p:spPr>
        <p:txBody>
          <a:bodyPr/>
          <a:lstStyle/>
          <a:p>
            <a:r>
              <a:rPr lang="en-US" sz="3600">
                <a:latin typeface="Palatino Linotype"/>
              </a:rPr>
              <a:t>Start Strong Results 2021 and 2022</a:t>
            </a:r>
            <a:endParaRPr lang="en-US" sz="3600"/>
          </a:p>
        </p:txBody>
      </p:sp>
      <p:graphicFrame>
        <p:nvGraphicFramePr>
          <p:cNvPr id="10" name="Chart Placeholder 9">
            <a:extLst>
              <a:ext uri="{FF2B5EF4-FFF2-40B4-BE49-F238E27FC236}">
                <a16:creationId xmlns:a16="http://schemas.microsoft.com/office/drawing/2014/main" id="{0EC4BBAB-304B-4344-A37A-245E5EBC242E}"/>
              </a:ext>
            </a:extLst>
          </p:cNvPr>
          <p:cNvGraphicFramePr>
            <a:graphicFrameLocks noGrp="1"/>
          </p:cNvGraphicFramePr>
          <p:nvPr>
            <p:ph type="chart" sz="quarter" idx="13"/>
            <p:extLst>
              <p:ext uri="{D42A27DB-BD31-4B8C-83A1-F6EECF244321}">
                <p14:modId xmlns:p14="http://schemas.microsoft.com/office/powerpoint/2010/main" val="2632496843"/>
              </p:ext>
            </p:extLst>
          </p:nvPr>
        </p:nvGraphicFramePr>
        <p:xfrm>
          <a:off x="1" y="1425677"/>
          <a:ext cx="11936360" cy="4831519"/>
        </p:xfrm>
        <a:graphic>
          <a:graphicData uri="http://schemas.openxmlformats.org/drawingml/2006/chart">
            <c:chart xmlns:c="http://schemas.openxmlformats.org/drawingml/2006/chart" xmlns:r="http://schemas.openxmlformats.org/officeDocument/2006/relationships" r:id="rId3"/>
          </a:graphicData>
        </a:graphic>
      </p:graphicFrame>
      <p:sp>
        <p:nvSpPr>
          <p:cNvPr id="5" name="Slide Number Placeholder 4">
            <a:extLst>
              <a:ext uri="{FF2B5EF4-FFF2-40B4-BE49-F238E27FC236}">
                <a16:creationId xmlns:a16="http://schemas.microsoft.com/office/drawing/2014/main" id="{158CD184-BE2C-4078-A4D1-B242BBC3C180}"/>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3D1C70C-36A2-44FC-A083-98959550CFF4}" type="slidenum">
              <a:rPr kumimoji="0" lang="en-US" sz="1400" b="0" i="0" u="none" strike="noStrike" kern="1200" cap="none" spc="0" normalizeH="0" baseline="0" noProof="0" smtClean="0">
                <a:ln>
                  <a:noFill/>
                </a:ln>
                <a:solidFill>
                  <a:prstClr val="white"/>
                </a:solidFill>
                <a:effectLst/>
                <a:uLnTx/>
                <a:uFillTx/>
                <a:latin typeface="Palatino Linotype" panose="02040502050505030304" pitchFamily="18"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US" sz="1400" b="0" i="0" u="none" strike="noStrike" kern="1200" cap="none" spc="0" normalizeH="0" baseline="0" noProof="0">
              <a:ln>
                <a:noFill/>
              </a:ln>
              <a:solidFill>
                <a:prstClr val="white"/>
              </a:solidFill>
              <a:effectLst/>
              <a:uLnTx/>
              <a:uFillTx/>
              <a:latin typeface="Palatino Linotype" panose="02040502050505030304" pitchFamily="18" charset="0"/>
              <a:ea typeface="+mn-ea"/>
              <a:cs typeface="+mn-cs"/>
            </a:endParaRPr>
          </a:p>
        </p:txBody>
      </p:sp>
      <p:cxnSp>
        <p:nvCxnSpPr>
          <p:cNvPr id="3" name="Straight Connector 2">
            <a:extLst>
              <a:ext uri="{FF2B5EF4-FFF2-40B4-BE49-F238E27FC236}">
                <a16:creationId xmlns:a16="http://schemas.microsoft.com/office/drawing/2014/main" id="{85AEBDF6-B3B8-4CAF-BDFA-1062870BC34A}"/>
              </a:ext>
            </a:extLst>
          </p:cNvPr>
          <p:cNvCxnSpPr/>
          <p:nvPr/>
        </p:nvCxnSpPr>
        <p:spPr>
          <a:xfrm>
            <a:off x="73891" y="2752436"/>
            <a:ext cx="11600873"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 name="Straight Connector 6">
            <a:extLst>
              <a:ext uri="{FF2B5EF4-FFF2-40B4-BE49-F238E27FC236}">
                <a16:creationId xmlns:a16="http://schemas.microsoft.com/office/drawing/2014/main" id="{A3AD3269-A6D0-4C76-8A20-1D71394D49CE}"/>
              </a:ext>
            </a:extLst>
          </p:cNvPr>
          <p:cNvCxnSpPr/>
          <p:nvPr/>
        </p:nvCxnSpPr>
        <p:spPr>
          <a:xfrm>
            <a:off x="73891" y="3930073"/>
            <a:ext cx="11600873"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0590339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3E1904-320E-4DF2-B6B3-546FB7587A01}"/>
              </a:ext>
            </a:extLst>
          </p:cNvPr>
          <p:cNvSpPr>
            <a:spLocks noGrp="1"/>
          </p:cNvSpPr>
          <p:nvPr>
            <p:ph type="title"/>
          </p:nvPr>
        </p:nvSpPr>
        <p:spPr/>
        <p:txBody>
          <a:bodyPr/>
          <a:lstStyle/>
          <a:p>
            <a:r>
              <a:rPr lang="en-US" sz="2800">
                <a:latin typeface="Palatino Linotype"/>
              </a:rPr>
              <a:t>Start Strong Science Results by Student Demographics</a:t>
            </a:r>
            <a:endParaRPr lang="en-US" sz="2800"/>
          </a:p>
        </p:txBody>
      </p:sp>
      <p:sp>
        <p:nvSpPr>
          <p:cNvPr id="4" name="Slide Number Placeholder 3">
            <a:extLst>
              <a:ext uri="{FF2B5EF4-FFF2-40B4-BE49-F238E27FC236}">
                <a16:creationId xmlns:a16="http://schemas.microsoft.com/office/drawing/2014/main" id="{A2DA9F98-6200-471C-A661-693BDA73C81E}"/>
              </a:ext>
            </a:extLst>
          </p:cNvPr>
          <p:cNvSpPr>
            <a:spLocks noGrp="1"/>
          </p:cNvSpPr>
          <p:nvPr>
            <p:ph type="sldNum" sz="quarter" idx="12"/>
          </p:nvPr>
        </p:nvSpPr>
        <p:spPr/>
        <p:txBody>
          <a:bodyPr/>
          <a:lstStyle/>
          <a:p>
            <a:fld id="{A3D1C70C-36A2-44FC-A083-98959550CFF4}" type="slidenum">
              <a:rPr lang="en-US" smtClean="0"/>
              <a:t>30</a:t>
            </a:fld>
            <a:endParaRPr lang="en-US"/>
          </a:p>
        </p:txBody>
      </p:sp>
      <p:graphicFrame>
        <p:nvGraphicFramePr>
          <p:cNvPr id="6" name="Chart Placeholder 4">
            <a:extLst>
              <a:ext uri="{FF2B5EF4-FFF2-40B4-BE49-F238E27FC236}">
                <a16:creationId xmlns:a16="http://schemas.microsoft.com/office/drawing/2014/main" id="{89CAC7A5-A021-4341-85FB-BEA54D0B01B5}"/>
              </a:ext>
            </a:extLst>
          </p:cNvPr>
          <p:cNvGraphicFramePr>
            <a:graphicFrameLocks/>
          </p:cNvGraphicFramePr>
          <p:nvPr>
            <p:extLst>
              <p:ext uri="{D42A27DB-BD31-4B8C-83A1-F6EECF244321}">
                <p14:modId xmlns:p14="http://schemas.microsoft.com/office/powerpoint/2010/main" val="4064684314"/>
              </p:ext>
            </p:extLst>
          </p:nvPr>
        </p:nvGraphicFramePr>
        <p:xfrm>
          <a:off x="452582" y="1129077"/>
          <a:ext cx="11396519" cy="4979259"/>
        </p:xfrm>
        <a:graphic>
          <a:graphicData uri="http://schemas.openxmlformats.org/drawingml/2006/chart">
            <c:chart xmlns:c="http://schemas.openxmlformats.org/drawingml/2006/chart" xmlns:r="http://schemas.openxmlformats.org/officeDocument/2006/relationships" r:id="rId3"/>
          </a:graphicData>
        </a:graphic>
      </p:graphicFrame>
      <p:grpSp>
        <p:nvGrpSpPr>
          <p:cNvPr id="8" name="Group 7">
            <a:extLst>
              <a:ext uri="{FF2B5EF4-FFF2-40B4-BE49-F238E27FC236}">
                <a16:creationId xmlns:a16="http://schemas.microsoft.com/office/drawing/2014/main" id="{E992EB69-C819-4364-B20C-3CF5ED96D891}"/>
              </a:ext>
            </a:extLst>
          </p:cNvPr>
          <p:cNvGrpSpPr/>
          <p:nvPr/>
        </p:nvGrpSpPr>
        <p:grpSpPr>
          <a:xfrm>
            <a:off x="3077849" y="1526951"/>
            <a:ext cx="546755" cy="2924976"/>
            <a:chOff x="8606672" y="1517715"/>
            <a:chExt cx="546755" cy="2413262"/>
          </a:xfrm>
        </p:grpSpPr>
        <p:sp>
          <p:nvSpPr>
            <p:cNvPr id="14" name="TextBox 13">
              <a:extLst>
                <a:ext uri="{FF2B5EF4-FFF2-40B4-BE49-F238E27FC236}">
                  <a16:creationId xmlns:a16="http://schemas.microsoft.com/office/drawing/2014/main" id="{2DB1DF47-950E-4522-9968-0899C231BAE9}"/>
                </a:ext>
              </a:extLst>
            </p:cNvPr>
            <p:cNvSpPr txBox="1"/>
            <p:nvPr/>
          </p:nvSpPr>
          <p:spPr>
            <a:xfrm>
              <a:off x="8606672" y="2498103"/>
              <a:ext cx="546755" cy="338554"/>
            </a:xfrm>
            <a:prstGeom prst="rect">
              <a:avLst/>
            </a:prstGeom>
            <a:noFill/>
          </p:spPr>
          <p:txBody>
            <a:bodyPr wrap="square" rtlCol="0">
              <a:spAutoFit/>
            </a:bodyPr>
            <a:lstStyle/>
            <a:p>
              <a:r>
                <a:rPr lang="en-US" sz="1600"/>
                <a:t>38.1</a:t>
              </a:r>
            </a:p>
          </p:txBody>
        </p:sp>
        <p:cxnSp>
          <p:nvCxnSpPr>
            <p:cNvPr id="15" name="Straight Arrow Connector 14">
              <a:extLst>
                <a:ext uri="{FF2B5EF4-FFF2-40B4-BE49-F238E27FC236}">
                  <a16:creationId xmlns:a16="http://schemas.microsoft.com/office/drawing/2014/main" id="{C001222B-B5FC-491F-BC3A-68407D3A0FBD}"/>
                </a:ext>
              </a:extLst>
            </p:cNvPr>
            <p:cNvCxnSpPr>
              <a:cxnSpLocks/>
            </p:cNvCxnSpPr>
            <p:nvPr/>
          </p:nvCxnSpPr>
          <p:spPr>
            <a:xfrm flipV="1">
              <a:off x="8870623" y="1517715"/>
              <a:ext cx="0" cy="977787"/>
            </a:xfrm>
            <a:prstGeom prst="straightConnector1">
              <a:avLst/>
            </a:prstGeom>
            <a:ln w="19050">
              <a:tailEnd type="triangle"/>
            </a:ln>
          </p:spPr>
          <p:style>
            <a:lnRef idx="1">
              <a:schemeClr val="accent1"/>
            </a:lnRef>
            <a:fillRef idx="0">
              <a:schemeClr val="accent1"/>
            </a:fillRef>
            <a:effectRef idx="0">
              <a:schemeClr val="accent1"/>
            </a:effectRef>
            <a:fontRef idx="minor">
              <a:schemeClr val="tx1"/>
            </a:fontRef>
          </p:style>
        </p:cxnSp>
        <p:cxnSp>
          <p:nvCxnSpPr>
            <p:cNvPr id="16" name="Straight Arrow Connector 15">
              <a:extLst>
                <a:ext uri="{FF2B5EF4-FFF2-40B4-BE49-F238E27FC236}">
                  <a16:creationId xmlns:a16="http://schemas.microsoft.com/office/drawing/2014/main" id="{2E55A91C-C40A-4465-B7F0-4F9B16D94BCB}"/>
                </a:ext>
              </a:extLst>
            </p:cNvPr>
            <p:cNvCxnSpPr>
              <a:cxnSpLocks/>
            </p:cNvCxnSpPr>
            <p:nvPr/>
          </p:nvCxnSpPr>
          <p:spPr>
            <a:xfrm>
              <a:off x="8872194" y="2836657"/>
              <a:ext cx="0" cy="1094320"/>
            </a:xfrm>
            <a:prstGeom prst="straightConnector1">
              <a:avLst/>
            </a:prstGeom>
            <a:ln w="19050">
              <a:tailEnd type="triangle"/>
            </a:ln>
          </p:spPr>
          <p:style>
            <a:lnRef idx="1">
              <a:schemeClr val="accent1"/>
            </a:lnRef>
            <a:fillRef idx="0">
              <a:schemeClr val="accent1"/>
            </a:fillRef>
            <a:effectRef idx="0">
              <a:schemeClr val="accent1"/>
            </a:effectRef>
            <a:fontRef idx="minor">
              <a:schemeClr val="tx1"/>
            </a:fontRef>
          </p:style>
        </p:cxnSp>
      </p:grpSp>
      <p:grpSp>
        <p:nvGrpSpPr>
          <p:cNvPr id="9" name="Group 8">
            <a:extLst>
              <a:ext uri="{FF2B5EF4-FFF2-40B4-BE49-F238E27FC236}">
                <a16:creationId xmlns:a16="http://schemas.microsoft.com/office/drawing/2014/main" id="{59693DD9-A425-4C51-BC25-F13422D7680B}"/>
              </a:ext>
            </a:extLst>
          </p:cNvPr>
          <p:cNvGrpSpPr/>
          <p:nvPr/>
        </p:nvGrpSpPr>
        <p:grpSpPr>
          <a:xfrm>
            <a:off x="9345390" y="1451537"/>
            <a:ext cx="546755" cy="3000390"/>
            <a:chOff x="8606672" y="1395978"/>
            <a:chExt cx="546755" cy="2488676"/>
          </a:xfrm>
        </p:grpSpPr>
        <p:sp>
          <p:nvSpPr>
            <p:cNvPr id="10" name="TextBox 9">
              <a:extLst>
                <a:ext uri="{FF2B5EF4-FFF2-40B4-BE49-F238E27FC236}">
                  <a16:creationId xmlns:a16="http://schemas.microsoft.com/office/drawing/2014/main" id="{EE052BC9-A592-485D-90F0-0A89593D8121}"/>
                </a:ext>
              </a:extLst>
            </p:cNvPr>
            <p:cNvSpPr txBox="1"/>
            <p:nvPr/>
          </p:nvSpPr>
          <p:spPr>
            <a:xfrm>
              <a:off x="8606672" y="2498103"/>
              <a:ext cx="546755" cy="338554"/>
            </a:xfrm>
            <a:prstGeom prst="rect">
              <a:avLst/>
            </a:prstGeom>
            <a:noFill/>
          </p:spPr>
          <p:txBody>
            <a:bodyPr wrap="square" rtlCol="0">
              <a:spAutoFit/>
            </a:bodyPr>
            <a:lstStyle/>
            <a:p>
              <a:r>
                <a:rPr lang="en-US" sz="1600"/>
                <a:t>39.3</a:t>
              </a:r>
            </a:p>
          </p:txBody>
        </p:sp>
        <p:cxnSp>
          <p:nvCxnSpPr>
            <p:cNvPr id="11" name="Straight Arrow Connector 10">
              <a:extLst>
                <a:ext uri="{FF2B5EF4-FFF2-40B4-BE49-F238E27FC236}">
                  <a16:creationId xmlns:a16="http://schemas.microsoft.com/office/drawing/2014/main" id="{81F26FC8-575C-4998-AEE1-FE534C4543C7}"/>
                </a:ext>
              </a:extLst>
            </p:cNvPr>
            <p:cNvCxnSpPr>
              <a:cxnSpLocks/>
            </p:cNvCxnSpPr>
            <p:nvPr/>
          </p:nvCxnSpPr>
          <p:spPr>
            <a:xfrm flipV="1">
              <a:off x="8870623" y="1395978"/>
              <a:ext cx="0" cy="1099524"/>
            </a:xfrm>
            <a:prstGeom prst="straightConnector1">
              <a:avLst/>
            </a:prstGeom>
            <a:ln w="19050">
              <a:tailEnd type="triangle"/>
            </a:ln>
          </p:spPr>
          <p:style>
            <a:lnRef idx="1">
              <a:schemeClr val="accent1"/>
            </a:lnRef>
            <a:fillRef idx="0">
              <a:schemeClr val="accent1"/>
            </a:fillRef>
            <a:effectRef idx="0">
              <a:schemeClr val="accent1"/>
            </a:effectRef>
            <a:fontRef idx="minor">
              <a:schemeClr val="tx1"/>
            </a:fontRef>
          </p:style>
        </p:cxnSp>
        <p:cxnSp>
          <p:nvCxnSpPr>
            <p:cNvPr id="13" name="Straight Arrow Connector 12">
              <a:extLst>
                <a:ext uri="{FF2B5EF4-FFF2-40B4-BE49-F238E27FC236}">
                  <a16:creationId xmlns:a16="http://schemas.microsoft.com/office/drawing/2014/main" id="{8CEF76A8-2CE7-4186-8C98-2DA4E8D5D003}"/>
                </a:ext>
              </a:extLst>
            </p:cNvPr>
            <p:cNvCxnSpPr>
              <a:cxnSpLocks/>
            </p:cNvCxnSpPr>
            <p:nvPr/>
          </p:nvCxnSpPr>
          <p:spPr>
            <a:xfrm flipH="1">
              <a:off x="8870623" y="2836657"/>
              <a:ext cx="1571" cy="1047997"/>
            </a:xfrm>
            <a:prstGeom prst="straightConnector1">
              <a:avLst/>
            </a:prstGeom>
            <a:ln w="19050">
              <a:tailEnd type="triangle"/>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160564604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3E1904-320E-4DF2-B6B3-546FB7587A01}"/>
              </a:ext>
            </a:extLst>
          </p:cNvPr>
          <p:cNvSpPr>
            <a:spLocks noGrp="1"/>
          </p:cNvSpPr>
          <p:nvPr>
            <p:ph type="title"/>
          </p:nvPr>
        </p:nvSpPr>
        <p:spPr/>
        <p:txBody>
          <a:bodyPr/>
          <a:lstStyle/>
          <a:p>
            <a:r>
              <a:rPr lang="en-US" sz="3600">
                <a:latin typeface="Palatino Linotype"/>
              </a:rPr>
              <a:t>Start Strong Science Results by Student Group</a:t>
            </a:r>
            <a:endParaRPr lang="en-US" sz="3600"/>
          </a:p>
        </p:txBody>
      </p:sp>
      <p:sp>
        <p:nvSpPr>
          <p:cNvPr id="4" name="Slide Number Placeholder 3">
            <a:extLst>
              <a:ext uri="{FF2B5EF4-FFF2-40B4-BE49-F238E27FC236}">
                <a16:creationId xmlns:a16="http://schemas.microsoft.com/office/drawing/2014/main" id="{A2DA9F98-6200-471C-A661-693BDA73C81E}"/>
              </a:ext>
            </a:extLst>
          </p:cNvPr>
          <p:cNvSpPr>
            <a:spLocks noGrp="1"/>
          </p:cNvSpPr>
          <p:nvPr>
            <p:ph type="sldNum" sz="quarter" idx="12"/>
          </p:nvPr>
        </p:nvSpPr>
        <p:spPr/>
        <p:txBody>
          <a:bodyPr/>
          <a:lstStyle/>
          <a:p>
            <a:fld id="{A3D1C70C-36A2-44FC-A083-98959550CFF4}" type="slidenum">
              <a:rPr lang="en-US" smtClean="0"/>
              <a:t>31</a:t>
            </a:fld>
            <a:endParaRPr lang="en-US"/>
          </a:p>
        </p:txBody>
      </p:sp>
      <p:graphicFrame>
        <p:nvGraphicFramePr>
          <p:cNvPr id="12" name="Chart Placeholder 4">
            <a:extLst>
              <a:ext uri="{FF2B5EF4-FFF2-40B4-BE49-F238E27FC236}">
                <a16:creationId xmlns:a16="http://schemas.microsoft.com/office/drawing/2014/main" id="{CA29C7E6-1658-4782-9D0C-2A1D0BF34367}"/>
              </a:ext>
            </a:extLst>
          </p:cNvPr>
          <p:cNvGraphicFramePr>
            <a:graphicFrameLocks noGrp="1"/>
          </p:cNvGraphicFramePr>
          <p:nvPr>
            <p:ph type="chart" sz="quarter" idx="13"/>
            <p:extLst>
              <p:ext uri="{D42A27DB-BD31-4B8C-83A1-F6EECF244321}">
                <p14:modId xmlns:p14="http://schemas.microsoft.com/office/powerpoint/2010/main" val="2185395922"/>
              </p:ext>
            </p:extLst>
          </p:nvPr>
        </p:nvGraphicFramePr>
        <p:xfrm>
          <a:off x="133448" y="1129077"/>
          <a:ext cx="11005607" cy="4979259"/>
        </p:xfrm>
        <a:graphic>
          <a:graphicData uri="http://schemas.openxmlformats.org/drawingml/2006/chart">
            <c:chart xmlns:c="http://schemas.openxmlformats.org/drawingml/2006/chart" xmlns:r="http://schemas.openxmlformats.org/officeDocument/2006/relationships" r:id="rId3"/>
          </a:graphicData>
        </a:graphic>
      </p:graphicFrame>
      <p:cxnSp>
        <p:nvCxnSpPr>
          <p:cNvPr id="14" name="Straight Connector 13">
            <a:extLst>
              <a:ext uri="{FF2B5EF4-FFF2-40B4-BE49-F238E27FC236}">
                <a16:creationId xmlns:a16="http://schemas.microsoft.com/office/drawing/2014/main" id="{80D53F49-883B-44F3-A23A-305432136CF2}"/>
              </a:ext>
            </a:extLst>
          </p:cNvPr>
          <p:cNvCxnSpPr/>
          <p:nvPr/>
        </p:nvCxnSpPr>
        <p:spPr>
          <a:xfrm flipV="1">
            <a:off x="5970733" y="1293091"/>
            <a:ext cx="0" cy="4387273"/>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43F293B4-371C-40E9-9B34-40AD7B0CB8BD}"/>
              </a:ext>
            </a:extLst>
          </p:cNvPr>
          <p:cNvCxnSpPr/>
          <p:nvPr/>
        </p:nvCxnSpPr>
        <p:spPr>
          <a:xfrm flipV="1">
            <a:off x="8485511" y="1293091"/>
            <a:ext cx="0" cy="4387273"/>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84508566-7AF2-462C-A3E5-F686D7298339}"/>
              </a:ext>
            </a:extLst>
          </p:cNvPr>
          <p:cNvCxnSpPr/>
          <p:nvPr/>
        </p:nvCxnSpPr>
        <p:spPr>
          <a:xfrm flipV="1">
            <a:off x="3428600" y="1293091"/>
            <a:ext cx="0" cy="4387273"/>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grpSp>
        <p:nvGrpSpPr>
          <p:cNvPr id="5" name="Group 4">
            <a:extLst>
              <a:ext uri="{FF2B5EF4-FFF2-40B4-BE49-F238E27FC236}">
                <a16:creationId xmlns:a16="http://schemas.microsoft.com/office/drawing/2014/main" id="{8890E70F-5FD4-4AE7-8174-BBBDB9ECDB08}"/>
              </a:ext>
            </a:extLst>
          </p:cNvPr>
          <p:cNvGrpSpPr/>
          <p:nvPr/>
        </p:nvGrpSpPr>
        <p:grpSpPr>
          <a:xfrm>
            <a:off x="919021" y="1680795"/>
            <a:ext cx="11208322" cy="646331"/>
            <a:chOff x="919021" y="2133376"/>
            <a:chExt cx="11208322" cy="646331"/>
          </a:xfrm>
        </p:grpSpPr>
        <p:grpSp>
          <p:nvGrpSpPr>
            <p:cNvPr id="24" name="Group 23">
              <a:extLst>
                <a:ext uri="{FF2B5EF4-FFF2-40B4-BE49-F238E27FC236}">
                  <a16:creationId xmlns:a16="http://schemas.microsoft.com/office/drawing/2014/main" id="{71569C21-EBEC-4FB2-A013-118961D1B7DD}"/>
                </a:ext>
              </a:extLst>
            </p:cNvPr>
            <p:cNvGrpSpPr/>
            <p:nvPr/>
          </p:nvGrpSpPr>
          <p:grpSpPr>
            <a:xfrm>
              <a:off x="11139055" y="2133376"/>
              <a:ext cx="988288" cy="646331"/>
              <a:chOff x="11139055" y="2715491"/>
              <a:chExt cx="988288" cy="646331"/>
            </a:xfrm>
          </p:grpSpPr>
          <p:sp>
            <p:nvSpPr>
              <p:cNvPr id="19" name="TextBox 18">
                <a:extLst>
                  <a:ext uri="{FF2B5EF4-FFF2-40B4-BE49-F238E27FC236}">
                    <a16:creationId xmlns:a16="http://schemas.microsoft.com/office/drawing/2014/main" id="{8D7A01E8-701E-473E-BF7E-C1442BD8E651}"/>
                  </a:ext>
                </a:extLst>
              </p:cNvPr>
              <p:cNvSpPr txBox="1"/>
              <p:nvPr/>
            </p:nvSpPr>
            <p:spPr>
              <a:xfrm>
                <a:off x="11139055" y="2715491"/>
                <a:ext cx="988288" cy="646331"/>
              </a:xfrm>
              <a:prstGeom prst="rect">
                <a:avLst/>
              </a:prstGeom>
              <a:noFill/>
            </p:spPr>
            <p:txBody>
              <a:bodyPr wrap="square" rtlCol="0">
                <a:spAutoFit/>
              </a:bodyPr>
              <a:lstStyle/>
              <a:p>
                <a:r>
                  <a:rPr lang="en-US" sz="1200"/>
                  <a:t>Level 2-3 State Average</a:t>
                </a:r>
              </a:p>
            </p:txBody>
          </p:sp>
          <p:sp>
            <p:nvSpPr>
              <p:cNvPr id="20" name="Rectangle 19">
                <a:extLst>
                  <a:ext uri="{FF2B5EF4-FFF2-40B4-BE49-F238E27FC236}">
                    <a16:creationId xmlns:a16="http://schemas.microsoft.com/office/drawing/2014/main" id="{9C9C9861-E612-4262-A514-AB1479788AE5}"/>
                  </a:ext>
                </a:extLst>
              </p:cNvPr>
              <p:cNvSpPr/>
              <p:nvPr/>
            </p:nvSpPr>
            <p:spPr>
              <a:xfrm>
                <a:off x="11139055" y="2715491"/>
                <a:ext cx="780951" cy="646331"/>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cxnSp>
          <p:nvCxnSpPr>
            <p:cNvPr id="23" name="Straight Connector 22">
              <a:extLst>
                <a:ext uri="{FF2B5EF4-FFF2-40B4-BE49-F238E27FC236}">
                  <a16:creationId xmlns:a16="http://schemas.microsoft.com/office/drawing/2014/main" id="{F4A7F607-822E-4D73-952E-67B3A77DE407}"/>
                </a:ext>
              </a:extLst>
            </p:cNvPr>
            <p:cNvCxnSpPr/>
            <p:nvPr/>
          </p:nvCxnSpPr>
          <p:spPr>
            <a:xfrm>
              <a:off x="919021" y="2572320"/>
              <a:ext cx="10224655"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3" name="Group 2">
            <a:extLst>
              <a:ext uri="{FF2B5EF4-FFF2-40B4-BE49-F238E27FC236}">
                <a16:creationId xmlns:a16="http://schemas.microsoft.com/office/drawing/2014/main" id="{8904E8A8-3711-439D-916B-F2B126F02F59}"/>
              </a:ext>
            </a:extLst>
          </p:cNvPr>
          <p:cNvGrpSpPr/>
          <p:nvPr/>
        </p:nvGrpSpPr>
        <p:grpSpPr>
          <a:xfrm>
            <a:off x="914400" y="3015555"/>
            <a:ext cx="11212943" cy="646331"/>
            <a:chOff x="914400" y="2895485"/>
            <a:chExt cx="11212943" cy="646331"/>
          </a:xfrm>
        </p:grpSpPr>
        <p:cxnSp>
          <p:nvCxnSpPr>
            <p:cNvPr id="18" name="Straight Connector 17">
              <a:extLst>
                <a:ext uri="{FF2B5EF4-FFF2-40B4-BE49-F238E27FC236}">
                  <a16:creationId xmlns:a16="http://schemas.microsoft.com/office/drawing/2014/main" id="{CFBE8889-65ED-4FD4-ADBC-C7DC3577B24A}"/>
                </a:ext>
              </a:extLst>
            </p:cNvPr>
            <p:cNvCxnSpPr/>
            <p:nvPr/>
          </p:nvCxnSpPr>
          <p:spPr>
            <a:xfrm>
              <a:off x="914400" y="3177303"/>
              <a:ext cx="10224655"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grpSp>
          <p:nvGrpSpPr>
            <p:cNvPr id="26" name="Group 25">
              <a:extLst>
                <a:ext uri="{FF2B5EF4-FFF2-40B4-BE49-F238E27FC236}">
                  <a16:creationId xmlns:a16="http://schemas.microsoft.com/office/drawing/2014/main" id="{EA764D6A-4786-41C9-938C-C2E3A474BA95}"/>
                </a:ext>
              </a:extLst>
            </p:cNvPr>
            <p:cNvGrpSpPr/>
            <p:nvPr/>
          </p:nvGrpSpPr>
          <p:grpSpPr>
            <a:xfrm>
              <a:off x="11139055" y="2895485"/>
              <a:ext cx="988288" cy="646331"/>
              <a:chOff x="11139055" y="2715491"/>
              <a:chExt cx="988288" cy="646331"/>
            </a:xfrm>
          </p:grpSpPr>
          <p:sp>
            <p:nvSpPr>
              <p:cNvPr id="27" name="TextBox 26">
                <a:extLst>
                  <a:ext uri="{FF2B5EF4-FFF2-40B4-BE49-F238E27FC236}">
                    <a16:creationId xmlns:a16="http://schemas.microsoft.com/office/drawing/2014/main" id="{18D66377-9006-49EE-A6B3-78EC4D570114}"/>
                  </a:ext>
                </a:extLst>
              </p:cNvPr>
              <p:cNvSpPr txBox="1"/>
              <p:nvPr/>
            </p:nvSpPr>
            <p:spPr>
              <a:xfrm>
                <a:off x="11139055" y="2715491"/>
                <a:ext cx="988288" cy="646331"/>
              </a:xfrm>
              <a:prstGeom prst="rect">
                <a:avLst/>
              </a:prstGeom>
              <a:noFill/>
            </p:spPr>
            <p:txBody>
              <a:bodyPr wrap="square" rtlCol="0">
                <a:spAutoFit/>
              </a:bodyPr>
              <a:lstStyle/>
              <a:p>
                <a:r>
                  <a:rPr lang="en-US" sz="1200"/>
                  <a:t>Level 1-2 State Average</a:t>
                </a:r>
              </a:p>
            </p:txBody>
          </p:sp>
          <p:sp>
            <p:nvSpPr>
              <p:cNvPr id="28" name="Rectangle 27">
                <a:extLst>
                  <a:ext uri="{FF2B5EF4-FFF2-40B4-BE49-F238E27FC236}">
                    <a16:creationId xmlns:a16="http://schemas.microsoft.com/office/drawing/2014/main" id="{9ECAC00A-1FD8-40DA-9B48-85631F7924ED}"/>
                  </a:ext>
                </a:extLst>
              </p:cNvPr>
              <p:cNvSpPr/>
              <p:nvPr/>
            </p:nvSpPr>
            <p:spPr>
              <a:xfrm>
                <a:off x="11139055" y="2715491"/>
                <a:ext cx="780951" cy="646331"/>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Tree>
    <p:extLst>
      <p:ext uri="{BB962C8B-B14F-4D97-AF65-F5344CB8AC3E}">
        <p14:creationId xmlns:p14="http://schemas.microsoft.com/office/powerpoint/2010/main" val="245110031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55FE5D-82AA-4302-9475-4422C38CBFEC}"/>
              </a:ext>
            </a:extLst>
          </p:cNvPr>
          <p:cNvSpPr>
            <a:spLocks noGrp="1"/>
          </p:cNvSpPr>
          <p:nvPr>
            <p:ph type="title"/>
          </p:nvPr>
        </p:nvSpPr>
        <p:spPr>
          <a:xfrm>
            <a:off x="1256841" y="358472"/>
            <a:ext cx="10096959" cy="747579"/>
          </a:xfrm>
        </p:spPr>
        <p:txBody>
          <a:bodyPr/>
          <a:lstStyle/>
          <a:p>
            <a:r>
              <a:rPr lang="en-US" sz="3600">
                <a:latin typeface="Palatino Linotype"/>
              </a:rPr>
              <a:t>Start Strong Science Results by Student Group</a:t>
            </a:r>
            <a:endParaRPr lang="en-US" sz="3600"/>
          </a:p>
        </p:txBody>
      </p:sp>
      <p:sp>
        <p:nvSpPr>
          <p:cNvPr id="4" name="Slide Number Placeholder 3">
            <a:extLst>
              <a:ext uri="{FF2B5EF4-FFF2-40B4-BE49-F238E27FC236}">
                <a16:creationId xmlns:a16="http://schemas.microsoft.com/office/drawing/2014/main" id="{F82E3117-B067-44A3-AC81-FCEF9E4EFBF9}"/>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3D1C70C-36A2-44FC-A083-98959550CFF4}" type="slidenum">
              <a:rPr kumimoji="0" lang="en-US" sz="1400" b="0" i="0" u="none" strike="noStrike" kern="1200" cap="none" spc="0" normalizeH="0" baseline="0" noProof="0" smtClean="0">
                <a:ln>
                  <a:noFill/>
                </a:ln>
                <a:solidFill>
                  <a:prstClr val="white"/>
                </a:solidFill>
                <a:effectLst/>
                <a:uLnTx/>
                <a:uFillTx/>
                <a:latin typeface="Palatino Linotype" panose="02040502050505030304" pitchFamily="18"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32</a:t>
            </a:fld>
            <a:endParaRPr kumimoji="0" lang="en-US" sz="1400" b="0" i="0" u="none" strike="noStrike" kern="1200" cap="none" spc="0" normalizeH="0" baseline="0" noProof="0">
              <a:ln>
                <a:noFill/>
              </a:ln>
              <a:solidFill>
                <a:prstClr val="white"/>
              </a:solidFill>
              <a:effectLst/>
              <a:uLnTx/>
              <a:uFillTx/>
              <a:latin typeface="Palatino Linotype" panose="02040502050505030304" pitchFamily="18" charset="0"/>
              <a:ea typeface="+mn-ea"/>
              <a:cs typeface="+mn-cs"/>
            </a:endParaRPr>
          </a:p>
        </p:txBody>
      </p:sp>
      <p:graphicFrame>
        <p:nvGraphicFramePr>
          <p:cNvPr id="5" name="Chart Placeholder 4">
            <a:extLst>
              <a:ext uri="{FF2B5EF4-FFF2-40B4-BE49-F238E27FC236}">
                <a16:creationId xmlns:a16="http://schemas.microsoft.com/office/drawing/2014/main" id="{7F3755B9-ADD0-4F95-A8F2-0B4883D6B8C2}"/>
              </a:ext>
            </a:extLst>
          </p:cNvPr>
          <p:cNvGraphicFramePr>
            <a:graphicFrameLocks noGrp="1"/>
          </p:cNvGraphicFramePr>
          <p:nvPr>
            <p:ph type="chart" sz="quarter" idx="13"/>
            <p:extLst>
              <p:ext uri="{D42A27DB-BD31-4B8C-83A1-F6EECF244321}">
                <p14:modId xmlns:p14="http://schemas.microsoft.com/office/powerpoint/2010/main" val="1537891825"/>
              </p:ext>
            </p:extLst>
          </p:nvPr>
        </p:nvGraphicFramePr>
        <p:xfrm>
          <a:off x="103952" y="1129077"/>
          <a:ext cx="11155176" cy="4979259"/>
        </p:xfrm>
        <a:graphic>
          <a:graphicData uri="http://schemas.openxmlformats.org/drawingml/2006/chart">
            <c:chart xmlns:c="http://schemas.openxmlformats.org/drawingml/2006/chart" xmlns:r="http://schemas.openxmlformats.org/officeDocument/2006/relationships" r:id="rId3"/>
          </a:graphicData>
        </a:graphic>
      </p:graphicFrame>
      <p:cxnSp>
        <p:nvCxnSpPr>
          <p:cNvPr id="6" name="Straight Connector 5">
            <a:extLst>
              <a:ext uri="{FF2B5EF4-FFF2-40B4-BE49-F238E27FC236}">
                <a16:creationId xmlns:a16="http://schemas.microsoft.com/office/drawing/2014/main" id="{ADEAEF95-A6A6-42D2-9939-128901E8DA3A}"/>
              </a:ext>
            </a:extLst>
          </p:cNvPr>
          <p:cNvCxnSpPr>
            <a:cxnSpLocks/>
          </p:cNvCxnSpPr>
          <p:nvPr/>
        </p:nvCxnSpPr>
        <p:spPr>
          <a:xfrm flipV="1">
            <a:off x="4938060" y="1228436"/>
            <a:ext cx="0" cy="4419600"/>
          </a:xfrm>
          <a:prstGeom prst="line">
            <a:avLst/>
          </a:prstGeom>
        </p:spPr>
        <p:style>
          <a:lnRef idx="3">
            <a:schemeClr val="dk1"/>
          </a:lnRef>
          <a:fillRef idx="0">
            <a:schemeClr val="dk1"/>
          </a:fillRef>
          <a:effectRef idx="2">
            <a:schemeClr val="dk1"/>
          </a:effectRef>
          <a:fontRef idx="minor">
            <a:schemeClr val="tx1"/>
          </a:fontRef>
        </p:style>
      </p:cxnSp>
      <p:cxnSp>
        <p:nvCxnSpPr>
          <p:cNvPr id="7" name="Straight Connector 6">
            <a:extLst>
              <a:ext uri="{FF2B5EF4-FFF2-40B4-BE49-F238E27FC236}">
                <a16:creationId xmlns:a16="http://schemas.microsoft.com/office/drawing/2014/main" id="{B57BE154-5703-4B45-9379-AD244D4B1404}"/>
              </a:ext>
            </a:extLst>
          </p:cNvPr>
          <p:cNvCxnSpPr>
            <a:cxnSpLocks/>
          </p:cNvCxnSpPr>
          <p:nvPr/>
        </p:nvCxnSpPr>
        <p:spPr>
          <a:xfrm flipV="1">
            <a:off x="1852001" y="1228436"/>
            <a:ext cx="0" cy="4419600"/>
          </a:xfrm>
          <a:prstGeom prst="line">
            <a:avLst/>
          </a:prstGeom>
        </p:spPr>
        <p:style>
          <a:lnRef idx="3">
            <a:schemeClr val="dk1"/>
          </a:lnRef>
          <a:fillRef idx="0">
            <a:schemeClr val="dk1"/>
          </a:fillRef>
          <a:effectRef idx="2">
            <a:schemeClr val="dk1"/>
          </a:effectRef>
          <a:fontRef idx="minor">
            <a:schemeClr val="tx1"/>
          </a:fontRef>
        </p:style>
      </p:cxnSp>
      <p:cxnSp>
        <p:nvCxnSpPr>
          <p:cNvPr id="8" name="Straight Connector 7">
            <a:extLst>
              <a:ext uri="{FF2B5EF4-FFF2-40B4-BE49-F238E27FC236}">
                <a16:creationId xmlns:a16="http://schemas.microsoft.com/office/drawing/2014/main" id="{89940F65-D556-4141-A579-3843FEDD1EFB}"/>
              </a:ext>
            </a:extLst>
          </p:cNvPr>
          <p:cNvCxnSpPr>
            <a:cxnSpLocks/>
          </p:cNvCxnSpPr>
          <p:nvPr/>
        </p:nvCxnSpPr>
        <p:spPr>
          <a:xfrm flipV="1">
            <a:off x="8023252" y="1228436"/>
            <a:ext cx="0" cy="4419600"/>
          </a:xfrm>
          <a:prstGeom prst="line">
            <a:avLst/>
          </a:prstGeom>
        </p:spPr>
        <p:style>
          <a:lnRef idx="3">
            <a:schemeClr val="dk1"/>
          </a:lnRef>
          <a:fillRef idx="0">
            <a:schemeClr val="dk1"/>
          </a:fillRef>
          <a:effectRef idx="2">
            <a:schemeClr val="dk1"/>
          </a:effectRef>
          <a:fontRef idx="minor">
            <a:schemeClr val="tx1"/>
          </a:fontRef>
        </p:style>
      </p:cxnSp>
      <p:cxnSp>
        <p:nvCxnSpPr>
          <p:cNvPr id="10" name="Straight Connector 9">
            <a:extLst>
              <a:ext uri="{FF2B5EF4-FFF2-40B4-BE49-F238E27FC236}">
                <a16:creationId xmlns:a16="http://schemas.microsoft.com/office/drawing/2014/main" id="{2E2A25A6-8BD3-4225-B567-18C464925860}"/>
              </a:ext>
            </a:extLst>
          </p:cNvPr>
          <p:cNvCxnSpPr/>
          <p:nvPr/>
        </p:nvCxnSpPr>
        <p:spPr>
          <a:xfrm>
            <a:off x="849659" y="2737304"/>
            <a:ext cx="10243464"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grpSp>
        <p:nvGrpSpPr>
          <p:cNvPr id="3" name="Group 2">
            <a:extLst>
              <a:ext uri="{FF2B5EF4-FFF2-40B4-BE49-F238E27FC236}">
                <a16:creationId xmlns:a16="http://schemas.microsoft.com/office/drawing/2014/main" id="{030AB145-8BB4-4448-B485-799F742FC610}"/>
              </a:ext>
            </a:extLst>
          </p:cNvPr>
          <p:cNvGrpSpPr/>
          <p:nvPr/>
        </p:nvGrpSpPr>
        <p:grpSpPr>
          <a:xfrm>
            <a:off x="845133" y="1487064"/>
            <a:ext cx="11213417" cy="695071"/>
            <a:chOff x="845133" y="1570188"/>
            <a:chExt cx="11213417" cy="695071"/>
          </a:xfrm>
        </p:grpSpPr>
        <p:cxnSp>
          <p:nvCxnSpPr>
            <p:cNvPr id="11" name="Straight Connector 10">
              <a:extLst>
                <a:ext uri="{FF2B5EF4-FFF2-40B4-BE49-F238E27FC236}">
                  <a16:creationId xmlns:a16="http://schemas.microsoft.com/office/drawing/2014/main" id="{629E4E81-7537-4D5E-9D54-D3227A4D1DD3}"/>
                </a:ext>
              </a:extLst>
            </p:cNvPr>
            <p:cNvCxnSpPr/>
            <p:nvPr/>
          </p:nvCxnSpPr>
          <p:spPr>
            <a:xfrm>
              <a:off x="845133" y="1927773"/>
              <a:ext cx="10243464"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grpSp>
          <p:nvGrpSpPr>
            <p:cNvPr id="12" name="Group 11">
              <a:extLst>
                <a:ext uri="{FF2B5EF4-FFF2-40B4-BE49-F238E27FC236}">
                  <a16:creationId xmlns:a16="http://schemas.microsoft.com/office/drawing/2014/main" id="{9607A0D8-C9DE-4FFF-B5E8-A49ACF8E42FA}"/>
                </a:ext>
              </a:extLst>
            </p:cNvPr>
            <p:cNvGrpSpPr/>
            <p:nvPr/>
          </p:nvGrpSpPr>
          <p:grpSpPr>
            <a:xfrm>
              <a:off x="11088597" y="1570188"/>
              <a:ext cx="969953" cy="695071"/>
              <a:chOff x="11139055" y="2715491"/>
              <a:chExt cx="988288" cy="646331"/>
            </a:xfrm>
          </p:grpSpPr>
          <p:sp>
            <p:nvSpPr>
              <p:cNvPr id="16" name="TextBox 15">
                <a:extLst>
                  <a:ext uri="{FF2B5EF4-FFF2-40B4-BE49-F238E27FC236}">
                    <a16:creationId xmlns:a16="http://schemas.microsoft.com/office/drawing/2014/main" id="{66759C85-4D7D-4133-901E-A44AB2CFE302}"/>
                  </a:ext>
                </a:extLst>
              </p:cNvPr>
              <p:cNvSpPr txBox="1"/>
              <p:nvPr/>
            </p:nvSpPr>
            <p:spPr>
              <a:xfrm>
                <a:off x="11139055" y="2715491"/>
                <a:ext cx="988288" cy="646331"/>
              </a:xfrm>
              <a:prstGeom prst="rect">
                <a:avLst/>
              </a:prstGeom>
              <a:noFill/>
            </p:spPr>
            <p:txBody>
              <a:bodyPr wrap="square" rtlCol="0">
                <a:spAutoFit/>
              </a:bodyPr>
              <a:lstStyle/>
              <a:p>
                <a:r>
                  <a:rPr lang="en-US" sz="1200"/>
                  <a:t>Level 2-3 State Average</a:t>
                </a:r>
              </a:p>
            </p:txBody>
          </p:sp>
          <p:sp>
            <p:nvSpPr>
              <p:cNvPr id="17" name="Rectangle 16">
                <a:extLst>
                  <a:ext uri="{FF2B5EF4-FFF2-40B4-BE49-F238E27FC236}">
                    <a16:creationId xmlns:a16="http://schemas.microsoft.com/office/drawing/2014/main" id="{999E6AAF-757E-45F2-8259-91B1D1A5462F}"/>
                  </a:ext>
                </a:extLst>
              </p:cNvPr>
              <p:cNvSpPr/>
              <p:nvPr/>
            </p:nvSpPr>
            <p:spPr>
              <a:xfrm>
                <a:off x="11139055" y="2715491"/>
                <a:ext cx="780951" cy="646331"/>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3" name="Group 12">
            <a:extLst>
              <a:ext uri="{FF2B5EF4-FFF2-40B4-BE49-F238E27FC236}">
                <a16:creationId xmlns:a16="http://schemas.microsoft.com/office/drawing/2014/main" id="{2160BD81-2640-4575-A9F3-65AABD8EFAC6}"/>
              </a:ext>
            </a:extLst>
          </p:cNvPr>
          <p:cNvGrpSpPr/>
          <p:nvPr/>
        </p:nvGrpSpPr>
        <p:grpSpPr>
          <a:xfrm>
            <a:off x="11088597" y="2389768"/>
            <a:ext cx="969953" cy="695071"/>
            <a:chOff x="11139055" y="2715491"/>
            <a:chExt cx="988288" cy="646331"/>
          </a:xfrm>
        </p:grpSpPr>
        <p:sp>
          <p:nvSpPr>
            <p:cNvPr id="14" name="TextBox 13">
              <a:extLst>
                <a:ext uri="{FF2B5EF4-FFF2-40B4-BE49-F238E27FC236}">
                  <a16:creationId xmlns:a16="http://schemas.microsoft.com/office/drawing/2014/main" id="{C0145C6B-EF0E-4F8C-B4F6-B5F15E52A02D}"/>
                </a:ext>
              </a:extLst>
            </p:cNvPr>
            <p:cNvSpPr txBox="1"/>
            <p:nvPr/>
          </p:nvSpPr>
          <p:spPr>
            <a:xfrm>
              <a:off x="11139055" y="2715491"/>
              <a:ext cx="988288" cy="646331"/>
            </a:xfrm>
            <a:prstGeom prst="rect">
              <a:avLst/>
            </a:prstGeom>
            <a:noFill/>
          </p:spPr>
          <p:txBody>
            <a:bodyPr wrap="square" rtlCol="0">
              <a:spAutoFit/>
            </a:bodyPr>
            <a:lstStyle/>
            <a:p>
              <a:r>
                <a:rPr lang="en-US" sz="1200"/>
                <a:t>Level 1-2 State Average</a:t>
              </a:r>
            </a:p>
          </p:txBody>
        </p:sp>
        <p:sp>
          <p:nvSpPr>
            <p:cNvPr id="15" name="Rectangle 14">
              <a:extLst>
                <a:ext uri="{FF2B5EF4-FFF2-40B4-BE49-F238E27FC236}">
                  <a16:creationId xmlns:a16="http://schemas.microsoft.com/office/drawing/2014/main" id="{C4160013-D0A3-42F4-BC2F-B06913ACAAC3}"/>
                </a:ext>
              </a:extLst>
            </p:cNvPr>
            <p:cNvSpPr/>
            <p:nvPr/>
          </p:nvSpPr>
          <p:spPr>
            <a:xfrm>
              <a:off x="11139055" y="2715491"/>
              <a:ext cx="780951" cy="646331"/>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211514234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3E1904-320E-4DF2-B6B3-546FB7587A01}"/>
              </a:ext>
            </a:extLst>
          </p:cNvPr>
          <p:cNvSpPr>
            <a:spLocks noGrp="1"/>
          </p:cNvSpPr>
          <p:nvPr>
            <p:ph type="title"/>
          </p:nvPr>
        </p:nvSpPr>
        <p:spPr/>
        <p:txBody>
          <a:bodyPr/>
          <a:lstStyle/>
          <a:p>
            <a:r>
              <a:rPr lang="en-US" sz="3600">
                <a:latin typeface="Palatino Linotype"/>
              </a:rPr>
              <a:t>Start Strong Science Results by Student Group</a:t>
            </a:r>
            <a:endParaRPr lang="en-US" sz="3600"/>
          </a:p>
        </p:txBody>
      </p:sp>
      <p:sp>
        <p:nvSpPr>
          <p:cNvPr id="4" name="Slide Number Placeholder 3">
            <a:extLst>
              <a:ext uri="{FF2B5EF4-FFF2-40B4-BE49-F238E27FC236}">
                <a16:creationId xmlns:a16="http://schemas.microsoft.com/office/drawing/2014/main" id="{A2DA9F98-6200-471C-A661-693BDA73C81E}"/>
              </a:ext>
            </a:extLst>
          </p:cNvPr>
          <p:cNvSpPr>
            <a:spLocks noGrp="1"/>
          </p:cNvSpPr>
          <p:nvPr>
            <p:ph type="sldNum" sz="quarter" idx="12"/>
          </p:nvPr>
        </p:nvSpPr>
        <p:spPr/>
        <p:txBody>
          <a:bodyPr/>
          <a:lstStyle/>
          <a:p>
            <a:fld id="{A3D1C70C-36A2-44FC-A083-98959550CFF4}" type="slidenum">
              <a:rPr lang="en-US" smtClean="0"/>
              <a:t>33</a:t>
            </a:fld>
            <a:endParaRPr lang="en-US"/>
          </a:p>
        </p:txBody>
      </p:sp>
      <p:graphicFrame>
        <p:nvGraphicFramePr>
          <p:cNvPr id="6" name="Chart Placeholder 4">
            <a:extLst>
              <a:ext uri="{FF2B5EF4-FFF2-40B4-BE49-F238E27FC236}">
                <a16:creationId xmlns:a16="http://schemas.microsoft.com/office/drawing/2014/main" id="{89CAC7A5-A021-4341-85FB-BEA54D0B01B5}"/>
              </a:ext>
            </a:extLst>
          </p:cNvPr>
          <p:cNvGraphicFramePr>
            <a:graphicFrameLocks/>
          </p:cNvGraphicFramePr>
          <p:nvPr>
            <p:extLst>
              <p:ext uri="{D42A27DB-BD31-4B8C-83A1-F6EECF244321}">
                <p14:modId xmlns:p14="http://schemas.microsoft.com/office/powerpoint/2010/main" val="3850549759"/>
              </p:ext>
            </p:extLst>
          </p:nvPr>
        </p:nvGraphicFramePr>
        <p:xfrm>
          <a:off x="406400" y="1129077"/>
          <a:ext cx="11442701" cy="4979259"/>
        </p:xfrm>
        <a:graphic>
          <a:graphicData uri="http://schemas.openxmlformats.org/drawingml/2006/chart">
            <c:chart xmlns:c="http://schemas.openxmlformats.org/drawingml/2006/chart" xmlns:r="http://schemas.openxmlformats.org/officeDocument/2006/relationships" r:id="rId2"/>
          </a:graphicData>
        </a:graphic>
      </p:graphicFrame>
      <p:grpSp>
        <p:nvGrpSpPr>
          <p:cNvPr id="5" name="Group 4">
            <a:extLst>
              <a:ext uri="{FF2B5EF4-FFF2-40B4-BE49-F238E27FC236}">
                <a16:creationId xmlns:a16="http://schemas.microsoft.com/office/drawing/2014/main" id="{A09119DE-6A93-4CD8-B72A-354B26CF2689}"/>
              </a:ext>
            </a:extLst>
          </p:cNvPr>
          <p:cNvGrpSpPr/>
          <p:nvPr/>
        </p:nvGrpSpPr>
        <p:grpSpPr>
          <a:xfrm>
            <a:off x="3081595" y="2320290"/>
            <a:ext cx="546755" cy="2319270"/>
            <a:chOff x="8606672" y="1762812"/>
            <a:chExt cx="546755" cy="2055044"/>
          </a:xfrm>
        </p:grpSpPr>
        <p:sp>
          <p:nvSpPr>
            <p:cNvPr id="7" name="TextBox 6">
              <a:extLst>
                <a:ext uri="{FF2B5EF4-FFF2-40B4-BE49-F238E27FC236}">
                  <a16:creationId xmlns:a16="http://schemas.microsoft.com/office/drawing/2014/main" id="{FE091EFC-61D7-44C2-B421-0EEFF285AE91}"/>
                </a:ext>
              </a:extLst>
            </p:cNvPr>
            <p:cNvSpPr txBox="1"/>
            <p:nvPr/>
          </p:nvSpPr>
          <p:spPr>
            <a:xfrm>
              <a:off x="8606672" y="2498103"/>
              <a:ext cx="546755" cy="299984"/>
            </a:xfrm>
            <a:prstGeom prst="rect">
              <a:avLst/>
            </a:prstGeom>
            <a:noFill/>
          </p:spPr>
          <p:txBody>
            <a:bodyPr wrap="square" rtlCol="0">
              <a:spAutoFit/>
            </a:bodyPr>
            <a:lstStyle/>
            <a:p>
              <a:r>
                <a:rPr lang="en-US" sz="1600"/>
                <a:t>18.5</a:t>
              </a:r>
            </a:p>
          </p:txBody>
        </p:sp>
        <p:cxnSp>
          <p:nvCxnSpPr>
            <p:cNvPr id="8" name="Straight Arrow Connector 7">
              <a:extLst>
                <a:ext uri="{FF2B5EF4-FFF2-40B4-BE49-F238E27FC236}">
                  <a16:creationId xmlns:a16="http://schemas.microsoft.com/office/drawing/2014/main" id="{8DDD070D-0899-40AF-A470-AD99675E8035}"/>
                </a:ext>
              </a:extLst>
            </p:cNvPr>
            <p:cNvCxnSpPr/>
            <p:nvPr/>
          </p:nvCxnSpPr>
          <p:spPr>
            <a:xfrm flipV="1">
              <a:off x="8870623" y="1762812"/>
              <a:ext cx="0" cy="732689"/>
            </a:xfrm>
            <a:prstGeom prst="straightConnector1">
              <a:avLst/>
            </a:prstGeom>
            <a:ln w="19050">
              <a:tailEnd type="triangle"/>
            </a:ln>
          </p:spPr>
          <p:style>
            <a:lnRef idx="1">
              <a:schemeClr val="accent1"/>
            </a:lnRef>
            <a:fillRef idx="0">
              <a:schemeClr val="accent1"/>
            </a:fillRef>
            <a:effectRef idx="0">
              <a:schemeClr val="accent1"/>
            </a:effectRef>
            <a:fontRef idx="minor">
              <a:schemeClr val="tx1"/>
            </a:fontRef>
          </p:style>
        </p:cxnSp>
        <p:cxnSp>
          <p:nvCxnSpPr>
            <p:cNvPr id="9" name="Straight Arrow Connector 8">
              <a:extLst>
                <a:ext uri="{FF2B5EF4-FFF2-40B4-BE49-F238E27FC236}">
                  <a16:creationId xmlns:a16="http://schemas.microsoft.com/office/drawing/2014/main" id="{ADAFFB79-E6B2-415A-9BC7-DC80A99D3187}"/>
                </a:ext>
              </a:extLst>
            </p:cNvPr>
            <p:cNvCxnSpPr>
              <a:cxnSpLocks/>
            </p:cNvCxnSpPr>
            <p:nvPr/>
          </p:nvCxnSpPr>
          <p:spPr>
            <a:xfrm>
              <a:off x="8872194" y="2836657"/>
              <a:ext cx="0" cy="981199"/>
            </a:xfrm>
            <a:prstGeom prst="straightConnector1">
              <a:avLst/>
            </a:prstGeom>
            <a:ln w="19050">
              <a:tailEnd type="triangle"/>
            </a:ln>
          </p:spPr>
          <p:style>
            <a:lnRef idx="1">
              <a:schemeClr val="accent1"/>
            </a:lnRef>
            <a:fillRef idx="0">
              <a:schemeClr val="accent1"/>
            </a:fillRef>
            <a:effectRef idx="0">
              <a:schemeClr val="accent1"/>
            </a:effectRef>
            <a:fontRef idx="minor">
              <a:schemeClr val="tx1"/>
            </a:fontRef>
          </p:style>
        </p:cxnSp>
      </p:grpSp>
      <p:grpSp>
        <p:nvGrpSpPr>
          <p:cNvPr id="10" name="Group 9">
            <a:extLst>
              <a:ext uri="{FF2B5EF4-FFF2-40B4-BE49-F238E27FC236}">
                <a16:creationId xmlns:a16="http://schemas.microsoft.com/office/drawing/2014/main" id="{A8EA67DE-6380-4571-9C6F-8E3D3A999689}"/>
              </a:ext>
            </a:extLst>
          </p:cNvPr>
          <p:cNvGrpSpPr/>
          <p:nvPr/>
        </p:nvGrpSpPr>
        <p:grpSpPr>
          <a:xfrm>
            <a:off x="9321427" y="2320290"/>
            <a:ext cx="546755" cy="2205990"/>
            <a:chOff x="8606672" y="1762812"/>
            <a:chExt cx="546755" cy="2121842"/>
          </a:xfrm>
        </p:grpSpPr>
        <p:sp>
          <p:nvSpPr>
            <p:cNvPr id="11" name="TextBox 10">
              <a:extLst>
                <a:ext uri="{FF2B5EF4-FFF2-40B4-BE49-F238E27FC236}">
                  <a16:creationId xmlns:a16="http://schemas.microsoft.com/office/drawing/2014/main" id="{0553EDDB-59A4-47C6-869D-80D9D8B18D66}"/>
                </a:ext>
              </a:extLst>
            </p:cNvPr>
            <p:cNvSpPr txBox="1"/>
            <p:nvPr/>
          </p:nvSpPr>
          <p:spPr>
            <a:xfrm>
              <a:off x="8606672" y="2498103"/>
              <a:ext cx="546755" cy="338554"/>
            </a:xfrm>
            <a:prstGeom prst="rect">
              <a:avLst/>
            </a:prstGeom>
            <a:noFill/>
          </p:spPr>
          <p:txBody>
            <a:bodyPr wrap="square" rtlCol="0">
              <a:spAutoFit/>
            </a:bodyPr>
            <a:lstStyle/>
            <a:p>
              <a:r>
                <a:rPr lang="en-US" sz="1600"/>
                <a:t>17.5</a:t>
              </a:r>
            </a:p>
          </p:txBody>
        </p:sp>
        <p:cxnSp>
          <p:nvCxnSpPr>
            <p:cNvPr id="12" name="Straight Arrow Connector 11">
              <a:extLst>
                <a:ext uri="{FF2B5EF4-FFF2-40B4-BE49-F238E27FC236}">
                  <a16:creationId xmlns:a16="http://schemas.microsoft.com/office/drawing/2014/main" id="{9EEE4D06-56C5-4747-BFCA-B026DA191C2D}"/>
                </a:ext>
              </a:extLst>
            </p:cNvPr>
            <p:cNvCxnSpPr/>
            <p:nvPr/>
          </p:nvCxnSpPr>
          <p:spPr>
            <a:xfrm flipV="1">
              <a:off x="8870623" y="1762812"/>
              <a:ext cx="0" cy="732689"/>
            </a:xfrm>
            <a:prstGeom prst="straightConnector1">
              <a:avLst/>
            </a:prstGeom>
            <a:ln w="19050">
              <a:tailEnd type="triangle"/>
            </a:ln>
          </p:spPr>
          <p:style>
            <a:lnRef idx="1">
              <a:schemeClr val="accent1"/>
            </a:lnRef>
            <a:fillRef idx="0">
              <a:schemeClr val="accent1"/>
            </a:fillRef>
            <a:effectRef idx="0">
              <a:schemeClr val="accent1"/>
            </a:effectRef>
            <a:fontRef idx="minor">
              <a:schemeClr val="tx1"/>
            </a:fontRef>
          </p:style>
        </p:cxnSp>
        <p:cxnSp>
          <p:nvCxnSpPr>
            <p:cNvPr id="13" name="Straight Arrow Connector 12">
              <a:extLst>
                <a:ext uri="{FF2B5EF4-FFF2-40B4-BE49-F238E27FC236}">
                  <a16:creationId xmlns:a16="http://schemas.microsoft.com/office/drawing/2014/main" id="{9CB064F8-D775-4086-8B7D-C06D29E6AE17}"/>
                </a:ext>
              </a:extLst>
            </p:cNvPr>
            <p:cNvCxnSpPr>
              <a:cxnSpLocks/>
            </p:cNvCxnSpPr>
            <p:nvPr/>
          </p:nvCxnSpPr>
          <p:spPr>
            <a:xfrm flipH="1">
              <a:off x="8870623" y="2836657"/>
              <a:ext cx="1571" cy="1047997"/>
            </a:xfrm>
            <a:prstGeom prst="straightConnector1">
              <a:avLst/>
            </a:prstGeom>
            <a:ln w="19050">
              <a:tailEnd type="triangle"/>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230614678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55FE5D-82AA-4302-9475-4422C38CBFEC}"/>
              </a:ext>
            </a:extLst>
          </p:cNvPr>
          <p:cNvSpPr>
            <a:spLocks noGrp="1"/>
          </p:cNvSpPr>
          <p:nvPr>
            <p:ph type="title"/>
          </p:nvPr>
        </p:nvSpPr>
        <p:spPr>
          <a:xfrm>
            <a:off x="1256841" y="232637"/>
            <a:ext cx="10244809" cy="896439"/>
          </a:xfrm>
        </p:spPr>
        <p:txBody>
          <a:bodyPr/>
          <a:lstStyle/>
          <a:p>
            <a:r>
              <a:rPr lang="en-US" sz="3600">
                <a:latin typeface="Palatino Linotype"/>
              </a:rPr>
              <a:t>Start Strong Science Grade Level Comparison</a:t>
            </a:r>
            <a:endParaRPr lang="en-US" sz="3600"/>
          </a:p>
        </p:txBody>
      </p:sp>
      <p:sp>
        <p:nvSpPr>
          <p:cNvPr id="4" name="Slide Number Placeholder 3">
            <a:extLst>
              <a:ext uri="{FF2B5EF4-FFF2-40B4-BE49-F238E27FC236}">
                <a16:creationId xmlns:a16="http://schemas.microsoft.com/office/drawing/2014/main" id="{F82E3117-B067-44A3-AC81-FCEF9E4EFBF9}"/>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3D1C70C-36A2-44FC-A083-98959550CFF4}" type="slidenum">
              <a:rPr kumimoji="0" lang="en-US" sz="1400" b="0" i="0" u="none" strike="noStrike" kern="1200" cap="none" spc="0" normalizeH="0" baseline="0" noProof="0" smtClean="0">
                <a:ln>
                  <a:noFill/>
                </a:ln>
                <a:solidFill>
                  <a:prstClr val="white"/>
                </a:solidFill>
                <a:effectLst/>
                <a:uLnTx/>
                <a:uFillTx/>
                <a:latin typeface="Palatino Linotype" panose="02040502050505030304" pitchFamily="18"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34</a:t>
            </a:fld>
            <a:endParaRPr kumimoji="0" lang="en-US" sz="1400" b="0" i="0" u="none" strike="noStrike" kern="1200" cap="none" spc="0" normalizeH="0" baseline="0" noProof="0">
              <a:ln>
                <a:noFill/>
              </a:ln>
              <a:solidFill>
                <a:prstClr val="white"/>
              </a:solidFill>
              <a:effectLst/>
              <a:uLnTx/>
              <a:uFillTx/>
              <a:latin typeface="Palatino Linotype" panose="02040502050505030304" pitchFamily="18" charset="0"/>
              <a:ea typeface="+mn-ea"/>
              <a:cs typeface="+mn-cs"/>
            </a:endParaRPr>
          </a:p>
        </p:txBody>
      </p:sp>
      <p:graphicFrame>
        <p:nvGraphicFramePr>
          <p:cNvPr id="15" name="Chart Placeholder 11">
            <a:extLst>
              <a:ext uri="{FF2B5EF4-FFF2-40B4-BE49-F238E27FC236}">
                <a16:creationId xmlns:a16="http://schemas.microsoft.com/office/drawing/2014/main" id="{CCA6B12D-67C7-EECE-247F-E25BD9177AE2}"/>
              </a:ext>
            </a:extLst>
          </p:cNvPr>
          <p:cNvGraphicFramePr>
            <a:graphicFrameLocks/>
          </p:cNvGraphicFramePr>
          <p:nvPr>
            <p:extLst>
              <p:ext uri="{D42A27DB-BD31-4B8C-83A1-F6EECF244321}">
                <p14:modId xmlns:p14="http://schemas.microsoft.com/office/powerpoint/2010/main" val="3480978174"/>
              </p:ext>
            </p:extLst>
          </p:nvPr>
        </p:nvGraphicFramePr>
        <p:xfrm>
          <a:off x="193964" y="1309323"/>
          <a:ext cx="11582400" cy="4681537"/>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6617076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381FA9-4C1F-4E6F-B96C-FA516DC2F7B5}"/>
              </a:ext>
            </a:extLst>
          </p:cNvPr>
          <p:cNvSpPr>
            <a:spLocks noGrp="1"/>
          </p:cNvSpPr>
          <p:nvPr>
            <p:ph type="title"/>
          </p:nvPr>
        </p:nvSpPr>
        <p:spPr/>
        <p:txBody>
          <a:bodyPr/>
          <a:lstStyle/>
          <a:p>
            <a:r>
              <a:rPr lang="en-US"/>
              <a:t>Key Takeaways - Science</a:t>
            </a:r>
          </a:p>
        </p:txBody>
      </p:sp>
      <p:sp>
        <p:nvSpPr>
          <p:cNvPr id="3" name="Content Placeholder 2">
            <a:extLst>
              <a:ext uri="{FF2B5EF4-FFF2-40B4-BE49-F238E27FC236}">
                <a16:creationId xmlns:a16="http://schemas.microsoft.com/office/drawing/2014/main" id="{E9874AE8-299A-4291-A192-680A38ECBC08}"/>
              </a:ext>
            </a:extLst>
          </p:cNvPr>
          <p:cNvSpPr>
            <a:spLocks noGrp="1"/>
          </p:cNvSpPr>
          <p:nvPr>
            <p:ph type="body" sz="quarter" idx="11"/>
          </p:nvPr>
        </p:nvSpPr>
        <p:spPr/>
        <p:txBody>
          <a:bodyPr rIns="274320">
            <a:noAutofit/>
          </a:bodyPr>
          <a:lstStyle/>
          <a:p>
            <a:pPr marL="385754" indent="-385754">
              <a:spcBef>
                <a:spcPts val="0"/>
              </a:spcBef>
              <a:spcAft>
                <a:spcPts val="2100"/>
              </a:spcAft>
              <a:buFont typeface="+mj-lt"/>
              <a:buAutoNum type="arabicPeriod"/>
            </a:pPr>
            <a:r>
              <a:rPr lang="en-US" sz="2800" dirty="0"/>
              <a:t>Grades 6 and 12 students demonstrated performance to indicate they may require less support than students in </a:t>
            </a:r>
            <a:r>
              <a:rPr lang="en-US" sz="2800"/>
              <a:t>grade 9 </a:t>
            </a:r>
            <a:r>
              <a:rPr lang="en-US" sz="2800" dirty="0"/>
              <a:t>to engage in grade-level content.</a:t>
            </a:r>
          </a:p>
          <a:p>
            <a:pPr marL="385754" indent="-385754">
              <a:spcBef>
                <a:spcPts val="0"/>
              </a:spcBef>
              <a:spcAft>
                <a:spcPts val="2100"/>
              </a:spcAft>
              <a:buFont typeface="+mj-lt"/>
              <a:buAutoNum type="arabicPeriod"/>
            </a:pPr>
            <a:r>
              <a:rPr lang="en-US" sz="2800" dirty="0"/>
              <a:t>No cohort data can be determined for science as the assessment is only offered in grades 6, 9, and 12. With students testing only every three years in science rather than yearly as with ELA and math, cohort comparisons would not be able to be completed until fall 2024.</a:t>
            </a:r>
          </a:p>
        </p:txBody>
      </p:sp>
      <p:sp>
        <p:nvSpPr>
          <p:cNvPr id="4" name="Slide Number Placeholder 3">
            <a:extLst>
              <a:ext uri="{FF2B5EF4-FFF2-40B4-BE49-F238E27FC236}">
                <a16:creationId xmlns:a16="http://schemas.microsoft.com/office/drawing/2014/main" id="{E893C574-E250-404E-8046-A4D49434D3A4}"/>
              </a:ext>
            </a:extLst>
          </p:cNvPr>
          <p:cNvSpPr>
            <a:spLocks noGrp="1"/>
          </p:cNvSpPr>
          <p:nvPr>
            <p:ph type="sldNum" sz="quarter" idx="10"/>
          </p:nvPr>
        </p:nvSpPr>
        <p:spPr/>
        <p:txBody>
          <a:bodyPr/>
          <a:lstStyle/>
          <a:p>
            <a:fld id="{A3D1C70C-36A2-44FC-A083-98959550CFF4}" type="slidenum">
              <a:rPr lang="en-US" smtClean="0"/>
              <a:pPr/>
              <a:t>35</a:t>
            </a:fld>
            <a:endParaRPr lang="en-US"/>
          </a:p>
        </p:txBody>
      </p:sp>
    </p:spTree>
    <p:extLst>
      <p:ext uri="{BB962C8B-B14F-4D97-AF65-F5344CB8AC3E}">
        <p14:creationId xmlns:p14="http://schemas.microsoft.com/office/powerpoint/2010/main" val="305978083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381FA9-4C1F-4E6F-B96C-FA516DC2F7B5}"/>
              </a:ext>
            </a:extLst>
          </p:cNvPr>
          <p:cNvSpPr>
            <a:spLocks noGrp="1"/>
          </p:cNvSpPr>
          <p:nvPr>
            <p:ph type="title"/>
          </p:nvPr>
        </p:nvSpPr>
        <p:spPr/>
        <p:txBody>
          <a:bodyPr/>
          <a:lstStyle/>
          <a:p>
            <a:r>
              <a:rPr lang="en-US"/>
              <a:t>Key Takeaways</a:t>
            </a:r>
          </a:p>
        </p:txBody>
      </p:sp>
      <p:sp>
        <p:nvSpPr>
          <p:cNvPr id="3" name="Content Placeholder 2">
            <a:extLst>
              <a:ext uri="{FF2B5EF4-FFF2-40B4-BE49-F238E27FC236}">
                <a16:creationId xmlns:a16="http://schemas.microsoft.com/office/drawing/2014/main" id="{E9874AE8-299A-4291-A192-680A38ECBC08}"/>
              </a:ext>
            </a:extLst>
          </p:cNvPr>
          <p:cNvSpPr>
            <a:spLocks noGrp="1"/>
          </p:cNvSpPr>
          <p:nvPr>
            <p:ph type="body" sz="quarter" idx="11"/>
          </p:nvPr>
        </p:nvSpPr>
        <p:spPr>
          <a:xfrm>
            <a:off x="171451" y="1222375"/>
            <a:ext cx="11849100" cy="4803775"/>
          </a:xfrm>
        </p:spPr>
        <p:txBody>
          <a:bodyPr rIns="274320">
            <a:noAutofit/>
          </a:bodyPr>
          <a:lstStyle/>
          <a:p>
            <a:pPr marL="385754" indent="-385754">
              <a:spcBef>
                <a:spcPts val="0"/>
              </a:spcBef>
              <a:spcAft>
                <a:spcPts val="2100"/>
              </a:spcAft>
              <a:buFont typeface="+mj-lt"/>
              <a:buAutoNum type="arabicPeriod"/>
            </a:pPr>
            <a:r>
              <a:rPr lang="en-US" sz="2400"/>
              <a:t>When comparing results from 2021 to 2022, the data show improvements in mathematics performance which may be a leading indicator of rebounding from the effects of the COVID-19 pandemic.</a:t>
            </a:r>
          </a:p>
          <a:p>
            <a:pPr marL="385754" indent="-385754">
              <a:spcBef>
                <a:spcPts val="0"/>
              </a:spcBef>
              <a:spcAft>
                <a:spcPts val="2100"/>
              </a:spcAft>
              <a:buFont typeface="+mj-lt"/>
              <a:buAutoNum type="arabicPeriod"/>
            </a:pPr>
            <a:r>
              <a:rPr lang="en-US" sz="2400"/>
              <a:t>The percent of students who need the most support is greater in math and science compared to ELA.</a:t>
            </a:r>
          </a:p>
          <a:p>
            <a:pPr marL="385754" indent="-385754">
              <a:spcBef>
                <a:spcPts val="0"/>
              </a:spcBef>
              <a:spcAft>
                <a:spcPts val="2100"/>
              </a:spcAft>
              <a:buFont typeface="+mj-lt"/>
              <a:buAutoNum type="arabicPeriod"/>
            </a:pPr>
            <a:r>
              <a:rPr lang="en-US" sz="2400"/>
              <a:t>Racial/Ethnic achievement gaps persist and are consistent with NJSLA and National Trends.</a:t>
            </a:r>
          </a:p>
          <a:p>
            <a:pPr marL="385754" indent="-385754">
              <a:spcBef>
                <a:spcPts val="0"/>
              </a:spcBef>
              <a:spcAft>
                <a:spcPts val="2100"/>
              </a:spcAft>
              <a:buFont typeface="+mj-lt"/>
              <a:buAutoNum type="arabicPeriod"/>
            </a:pPr>
            <a:r>
              <a:rPr lang="en-US" sz="2400"/>
              <a:t>Economically Disadvantaged, English Learners, and Students with Disabilities require stronger support than students who are not identified as a member of these student groups.</a:t>
            </a:r>
          </a:p>
          <a:p>
            <a:pPr marL="385754" indent="-385754">
              <a:spcBef>
                <a:spcPts val="0"/>
              </a:spcBef>
              <a:spcAft>
                <a:spcPts val="2100"/>
              </a:spcAft>
              <a:buFont typeface="+mj-lt"/>
              <a:buAutoNum type="arabicPeriod"/>
            </a:pPr>
            <a:endParaRPr lang="en-US" sz="2400"/>
          </a:p>
        </p:txBody>
      </p:sp>
      <p:sp>
        <p:nvSpPr>
          <p:cNvPr id="4" name="Slide Number Placeholder 3">
            <a:extLst>
              <a:ext uri="{FF2B5EF4-FFF2-40B4-BE49-F238E27FC236}">
                <a16:creationId xmlns:a16="http://schemas.microsoft.com/office/drawing/2014/main" id="{E893C574-E250-404E-8046-A4D49434D3A4}"/>
              </a:ext>
            </a:extLst>
          </p:cNvPr>
          <p:cNvSpPr>
            <a:spLocks noGrp="1"/>
          </p:cNvSpPr>
          <p:nvPr>
            <p:ph type="sldNum" sz="quarter" idx="10"/>
          </p:nvPr>
        </p:nvSpPr>
        <p:spPr/>
        <p:txBody>
          <a:bodyPr/>
          <a:lstStyle/>
          <a:p>
            <a:fld id="{A3D1C70C-36A2-44FC-A083-98959550CFF4}" type="slidenum">
              <a:rPr lang="en-US" smtClean="0"/>
              <a:pPr/>
              <a:t>36</a:t>
            </a:fld>
            <a:endParaRPr lang="en-US"/>
          </a:p>
        </p:txBody>
      </p:sp>
    </p:spTree>
    <p:extLst>
      <p:ext uri="{BB962C8B-B14F-4D97-AF65-F5344CB8AC3E}">
        <p14:creationId xmlns:p14="http://schemas.microsoft.com/office/powerpoint/2010/main" val="3657976536"/>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a:extLst>
              <a:ext uri="{FF2B5EF4-FFF2-40B4-BE49-F238E27FC236}">
                <a16:creationId xmlns:a16="http://schemas.microsoft.com/office/drawing/2014/main" id="{64F85022-EDFF-4EDD-B667-A88593A32022}"/>
              </a:ext>
            </a:extLst>
          </p:cNvPr>
          <p:cNvSpPr>
            <a:spLocks noGrp="1"/>
          </p:cNvSpPr>
          <p:nvPr>
            <p:ph type="title"/>
          </p:nvPr>
        </p:nvSpPr>
        <p:spPr/>
        <p:txBody>
          <a:bodyPr/>
          <a:lstStyle/>
          <a:p>
            <a:r>
              <a:rPr lang="en-US"/>
              <a:t>Thank You!</a:t>
            </a:r>
          </a:p>
        </p:txBody>
      </p:sp>
      <p:sp>
        <p:nvSpPr>
          <p:cNvPr id="11" name="Website">
            <a:extLst>
              <a:ext uri="{FF2B5EF4-FFF2-40B4-BE49-F238E27FC236}">
                <a16:creationId xmlns:a16="http://schemas.microsoft.com/office/drawing/2014/main" id="{4E6DD0DE-325E-47CB-9D78-EE0FDE0A111F}"/>
              </a:ext>
            </a:extLst>
          </p:cNvPr>
          <p:cNvSpPr>
            <a:spLocks noGrp="1"/>
          </p:cNvSpPr>
          <p:nvPr>
            <p:ph idx="1"/>
          </p:nvPr>
        </p:nvSpPr>
        <p:spPr/>
        <p:txBody>
          <a:bodyPr/>
          <a:lstStyle/>
          <a:p>
            <a:r>
              <a:rPr lang="en-US"/>
              <a:t>New Jersey Department of Education: </a:t>
            </a:r>
            <a:r>
              <a:rPr lang="en-US">
                <a:solidFill>
                  <a:srgbClr val="0000FF"/>
                </a:solidFill>
                <a:hlinkClick r:id="rId2" action="ppaction://hlinkfile">
                  <a:extLst>
                    <a:ext uri="{A12FA001-AC4F-418D-AE19-62706E023703}">
                      <ahyp:hlinkClr xmlns:ahyp="http://schemas.microsoft.com/office/drawing/2018/hyperlinkcolor" val="tx"/>
                    </a:ext>
                  </a:extLst>
                </a:hlinkClick>
              </a:rPr>
              <a:t>nj.gov/education</a:t>
            </a:r>
            <a:endParaRPr lang="en-US">
              <a:solidFill>
                <a:srgbClr val="0000FF"/>
              </a:solidFill>
            </a:endParaRPr>
          </a:p>
        </p:txBody>
      </p:sp>
      <p:sp>
        <p:nvSpPr>
          <p:cNvPr id="20" name="contact info">
            <a:extLst>
              <a:ext uri="{FF2B5EF4-FFF2-40B4-BE49-F238E27FC236}">
                <a16:creationId xmlns:a16="http://schemas.microsoft.com/office/drawing/2014/main" id="{ACF9ECBB-DEA9-4ED4-A2DA-7517CD788761}"/>
              </a:ext>
            </a:extLst>
          </p:cNvPr>
          <p:cNvSpPr>
            <a:spLocks noGrp="1"/>
          </p:cNvSpPr>
          <p:nvPr>
            <p:ph idx="13"/>
          </p:nvPr>
        </p:nvSpPr>
        <p:spPr/>
        <p:txBody>
          <a:bodyPr/>
          <a:lstStyle/>
          <a:p>
            <a:r>
              <a:rPr lang="en-US"/>
              <a:t>Questions?</a:t>
            </a:r>
          </a:p>
        </p:txBody>
      </p:sp>
      <p:sp>
        <p:nvSpPr>
          <p:cNvPr id="13" name="follow us">
            <a:extLst>
              <a:ext uri="{FF2B5EF4-FFF2-40B4-BE49-F238E27FC236}">
                <a16:creationId xmlns:a16="http://schemas.microsoft.com/office/drawing/2014/main" id="{77A7B8E1-EB02-481A-BD3A-59EA2A8BC5B0}"/>
              </a:ext>
            </a:extLst>
          </p:cNvPr>
          <p:cNvSpPr>
            <a:spLocks noGrp="1"/>
          </p:cNvSpPr>
          <p:nvPr>
            <p:ph idx="14"/>
          </p:nvPr>
        </p:nvSpPr>
        <p:spPr/>
        <p:txBody>
          <a:bodyPr lIns="0" rIns="0"/>
          <a:lstStyle/>
          <a:p>
            <a:pPr>
              <a:spcBef>
                <a:spcPts val="0"/>
              </a:spcBef>
              <a:spcAft>
                <a:spcPts val="0"/>
              </a:spcAft>
            </a:pPr>
            <a:r>
              <a:rPr lang="en-US"/>
              <a:t>Follow Us!</a:t>
            </a:r>
          </a:p>
        </p:txBody>
      </p:sp>
      <p:sp>
        <p:nvSpPr>
          <p:cNvPr id="14" name="Facebook">
            <a:extLst>
              <a:ext uri="{FF2B5EF4-FFF2-40B4-BE49-F238E27FC236}">
                <a16:creationId xmlns:a16="http://schemas.microsoft.com/office/drawing/2014/main" id="{0CBEF407-C3B6-4B85-8243-D0BA28E5B79E}"/>
              </a:ext>
            </a:extLst>
          </p:cNvPr>
          <p:cNvSpPr>
            <a:spLocks noGrp="1"/>
          </p:cNvSpPr>
          <p:nvPr>
            <p:ph type="body" sz="quarter" idx="15"/>
          </p:nvPr>
        </p:nvSpPr>
        <p:spPr/>
        <p:txBody>
          <a:bodyPr/>
          <a:lstStyle/>
          <a:p>
            <a:r>
              <a:rPr lang="en-US">
                <a:solidFill>
                  <a:srgbClr val="0000FF"/>
                </a:solidFill>
                <a:hlinkClick r:id="rId3">
                  <a:extLst>
                    <a:ext uri="{A12FA001-AC4F-418D-AE19-62706E023703}">
                      <ahyp:hlinkClr xmlns:ahyp="http://schemas.microsoft.com/office/drawing/2018/hyperlinkcolor" val="tx"/>
                    </a:ext>
                  </a:extLst>
                </a:hlinkClick>
              </a:rPr>
              <a:t>Facebook: </a:t>
            </a:r>
            <a:br>
              <a:rPr lang="en-US">
                <a:solidFill>
                  <a:srgbClr val="0000FF"/>
                </a:solidFill>
                <a:hlinkClick r:id="rId3">
                  <a:extLst>
                    <a:ext uri="{A12FA001-AC4F-418D-AE19-62706E023703}">
                      <ahyp:hlinkClr xmlns:ahyp="http://schemas.microsoft.com/office/drawing/2018/hyperlinkcolor" val="tx"/>
                    </a:ext>
                  </a:extLst>
                </a:hlinkClick>
              </a:rPr>
            </a:br>
            <a:r>
              <a:rPr lang="en-US">
                <a:solidFill>
                  <a:srgbClr val="0000FF"/>
                </a:solidFill>
                <a:hlinkClick r:id="rId3">
                  <a:extLst>
                    <a:ext uri="{A12FA001-AC4F-418D-AE19-62706E023703}">
                      <ahyp:hlinkClr xmlns:ahyp="http://schemas.microsoft.com/office/drawing/2018/hyperlinkcolor" val="tx"/>
                    </a:ext>
                  </a:extLst>
                </a:hlinkClick>
              </a:rPr>
              <a:t>@</a:t>
            </a:r>
            <a:r>
              <a:rPr lang="en-US" err="1">
                <a:solidFill>
                  <a:srgbClr val="0000FF"/>
                </a:solidFill>
                <a:hlinkClick r:id="rId3">
                  <a:extLst>
                    <a:ext uri="{A12FA001-AC4F-418D-AE19-62706E023703}">
                      <ahyp:hlinkClr xmlns:ahyp="http://schemas.microsoft.com/office/drawing/2018/hyperlinkcolor" val="tx"/>
                    </a:ext>
                  </a:extLst>
                </a:hlinkClick>
              </a:rPr>
              <a:t>njdeptofed</a:t>
            </a:r>
            <a:endParaRPr lang="en-US">
              <a:solidFill>
                <a:srgbClr val="0000FF"/>
              </a:solidFill>
            </a:endParaRPr>
          </a:p>
        </p:txBody>
      </p:sp>
      <p:sp>
        <p:nvSpPr>
          <p:cNvPr id="15" name="Twitter">
            <a:extLst>
              <a:ext uri="{FF2B5EF4-FFF2-40B4-BE49-F238E27FC236}">
                <a16:creationId xmlns:a16="http://schemas.microsoft.com/office/drawing/2014/main" id="{1A8F26DE-B75D-4EBE-A8B0-CF0F3A1FBE08}"/>
              </a:ext>
            </a:extLst>
          </p:cNvPr>
          <p:cNvSpPr>
            <a:spLocks noGrp="1"/>
          </p:cNvSpPr>
          <p:nvPr>
            <p:ph type="body" sz="quarter" idx="16"/>
          </p:nvPr>
        </p:nvSpPr>
        <p:spPr/>
        <p:txBody>
          <a:bodyPr/>
          <a:lstStyle/>
          <a:p>
            <a:pPr marL="0" indent="0">
              <a:buNone/>
            </a:pPr>
            <a:r>
              <a:rPr lang="en-US">
                <a:solidFill>
                  <a:srgbClr val="0000FF"/>
                </a:solidFill>
                <a:hlinkClick r:id="rId4">
                  <a:extLst>
                    <a:ext uri="{A12FA001-AC4F-418D-AE19-62706E023703}">
                      <ahyp:hlinkClr xmlns:ahyp="http://schemas.microsoft.com/office/drawing/2018/hyperlinkcolor" val="tx"/>
                    </a:ext>
                  </a:extLst>
                </a:hlinkClick>
              </a:rPr>
              <a:t>Twitter: @</a:t>
            </a:r>
            <a:r>
              <a:rPr lang="en-US" err="1">
                <a:solidFill>
                  <a:srgbClr val="0000FF"/>
                </a:solidFill>
                <a:hlinkClick r:id="rId4">
                  <a:extLst>
                    <a:ext uri="{A12FA001-AC4F-418D-AE19-62706E023703}">
                      <ahyp:hlinkClr xmlns:ahyp="http://schemas.microsoft.com/office/drawing/2018/hyperlinkcolor" val="tx"/>
                    </a:ext>
                  </a:extLst>
                </a:hlinkClick>
              </a:rPr>
              <a:t>NewJerseyDOE</a:t>
            </a:r>
            <a:endParaRPr lang="en-US">
              <a:solidFill>
                <a:srgbClr val="0000FF"/>
              </a:solidFill>
            </a:endParaRPr>
          </a:p>
        </p:txBody>
      </p:sp>
      <p:sp>
        <p:nvSpPr>
          <p:cNvPr id="16" name="Instagram">
            <a:extLst>
              <a:ext uri="{FF2B5EF4-FFF2-40B4-BE49-F238E27FC236}">
                <a16:creationId xmlns:a16="http://schemas.microsoft.com/office/drawing/2014/main" id="{58F04EFC-1539-4C41-9563-96A4CBC2B19F}"/>
              </a:ext>
            </a:extLst>
          </p:cNvPr>
          <p:cNvSpPr>
            <a:spLocks noGrp="1"/>
          </p:cNvSpPr>
          <p:nvPr>
            <p:ph type="body" sz="quarter" idx="17"/>
          </p:nvPr>
        </p:nvSpPr>
        <p:spPr/>
        <p:txBody>
          <a:bodyPr/>
          <a:lstStyle/>
          <a:p>
            <a:r>
              <a:rPr lang="en-US">
                <a:solidFill>
                  <a:srgbClr val="0000FF"/>
                </a:solidFill>
                <a:hlinkClick r:id="rId5">
                  <a:extLst>
                    <a:ext uri="{A12FA001-AC4F-418D-AE19-62706E023703}">
                      <ahyp:hlinkClr xmlns:ahyp="http://schemas.microsoft.com/office/drawing/2018/hyperlinkcolor" val="tx"/>
                    </a:ext>
                  </a:extLst>
                </a:hlinkClick>
              </a:rPr>
              <a:t>Instagram: </a:t>
            </a:r>
            <a:br>
              <a:rPr lang="en-US">
                <a:solidFill>
                  <a:srgbClr val="0000FF"/>
                </a:solidFill>
                <a:hlinkClick r:id="rId5">
                  <a:extLst>
                    <a:ext uri="{A12FA001-AC4F-418D-AE19-62706E023703}">
                      <ahyp:hlinkClr xmlns:ahyp="http://schemas.microsoft.com/office/drawing/2018/hyperlinkcolor" val="tx"/>
                    </a:ext>
                  </a:extLst>
                </a:hlinkClick>
              </a:rPr>
            </a:br>
            <a:r>
              <a:rPr lang="en-US">
                <a:solidFill>
                  <a:srgbClr val="0000FF"/>
                </a:solidFill>
                <a:hlinkClick r:id="rId5">
                  <a:extLst>
                    <a:ext uri="{A12FA001-AC4F-418D-AE19-62706E023703}">
                      <ahyp:hlinkClr xmlns:ahyp="http://schemas.microsoft.com/office/drawing/2018/hyperlinkcolor" val="tx"/>
                    </a:ext>
                  </a:extLst>
                </a:hlinkClick>
              </a:rPr>
              <a:t>@</a:t>
            </a:r>
            <a:r>
              <a:rPr lang="en-US" err="1">
                <a:solidFill>
                  <a:srgbClr val="0000FF"/>
                </a:solidFill>
                <a:hlinkClick r:id="rId5">
                  <a:extLst>
                    <a:ext uri="{A12FA001-AC4F-418D-AE19-62706E023703}">
                      <ahyp:hlinkClr xmlns:ahyp="http://schemas.microsoft.com/office/drawing/2018/hyperlinkcolor" val="tx"/>
                    </a:ext>
                  </a:extLst>
                </a:hlinkClick>
              </a:rPr>
              <a:t>NewJerseyDoe</a:t>
            </a:r>
            <a:endParaRPr lang="en-US">
              <a:solidFill>
                <a:srgbClr val="0000FF"/>
              </a:solidFill>
            </a:endParaRPr>
          </a:p>
        </p:txBody>
      </p:sp>
      <p:sp>
        <p:nvSpPr>
          <p:cNvPr id="2" name="Slide Number Placeholder 1">
            <a:extLst>
              <a:ext uri="{FF2B5EF4-FFF2-40B4-BE49-F238E27FC236}">
                <a16:creationId xmlns:a16="http://schemas.microsoft.com/office/drawing/2014/main" id="{0C726423-45AA-4205-B15A-BC45069AF06A}"/>
              </a:ext>
            </a:extLst>
          </p:cNvPr>
          <p:cNvSpPr>
            <a:spLocks noGrp="1"/>
          </p:cNvSpPr>
          <p:nvPr>
            <p:ph type="sldNum" sz="quarter" idx="12"/>
          </p:nvPr>
        </p:nvSpPr>
        <p:spPr/>
        <p:txBody>
          <a:bodyPr/>
          <a:lstStyle/>
          <a:p>
            <a:fld id="{A3D1C70C-36A2-44FC-A083-98959550CFF4}" type="slidenum">
              <a:rPr lang="en-US" smtClean="0"/>
              <a:t>37</a:t>
            </a:fld>
            <a:endParaRPr lang="en-US"/>
          </a:p>
        </p:txBody>
      </p:sp>
    </p:spTree>
    <p:extLst>
      <p:ext uri="{BB962C8B-B14F-4D97-AF65-F5344CB8AC3E}">
        <p14:creationId xmlns:p14="http://schemas.microsoft.com/office/powerpoint/2010/main" val="115392236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B8A3544B-86D5-4414-AEEE-0B90D8ECE38E}"/>
              </a:ext>
            </a:extLst>
          </p:cNvPr>
          <p:cNvSpPr>
            <a:spLocks noGrp="1"/>
          </p:cNvSpPr>
          <p:nvPr>
            <p:ph type="title"/>
          </p:nvPr>
        </p:nvSpPr>
        <p:spPr>
          <a:xfrm>
            <a:off x="1256841" y="218876"/>
            <a:ext cx="10096959" cy="747579"/>
          </a:xfrm>
        </p:spPr>
        <p:txBody>
          <a:bodyPr/>
          <a:lstStyle/>
          <a:p>
            <a:r>
              <a:rPr lang="en-US" sz="3400">
                <a:latin typeface="Palatino Linotype"/>
              </a:rPr>
              <a:t>Start Strong English Language Arts (ELA) Test Design: Grade and Content Alignment</a:t>
            </a:r>
          </a:p>
        </p:txBody>
      </p:sp>
      <p:sp>
        <p:nvSpPr>
          <p:cNvPr id="3" name="Slide Number Placeholder 2">
            <a:extLst>
              <a:ext uri="{FF2B5EF4-FFF2-40B4-BE49-F238E27FC236}">
                <a16:creationId xmlns:a16="http://schemas.microsoft.com/office/drawing/2014/main" id="{F9C83AFC-1604-446A-9D12-65B03EBEBA9D}"/>
              </a:ext>
            </a:extLst>
          </p:cNvPr>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56A72F1-C897-1647-9CE8-BFFB19418015}" type="slidenum">
              <a:rPr kumimoji="0" lang="en-US" sz="1400" b="0" i="0" u="none" strike="noStrike" kern="1200" cap="none" spc="0" normalizeH="0" baseline="0" noProof="0" smtClean="0">
                <a:ln>
                  <a:noFill/>
                </a:ln>
                <a:solidFill>
                  <a:prstClr val="white"/>
                </a:solidFill>
                <a:effectLst/>
                <a:uLnTx/>
                <a:uFillTx/>
                <a:latin typeface="Palatino Linotype" panose="02040502050505030304" pitchFamily="18"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US" sz="1400" b="0" i="0" u="none" strike="noStrike" kern="1200" cap="none" spc="0" normalizeH="0" baseline="0" noProof="0">
              <a:ln>
                <a:noFill/>
              </a:ln>
              <a:solidFill>
                <a:prstClr val="white"/>
              </a:solidFill>
              <a:effectLst/>
              <a:uLnTx/>
              <a:uFillTx/>
              <a:latin typeface="Palatino Linotype" panose="02040502050505030304" pitchFamily="18" charset="0"/>
              <a:ea typeface="+mn-ea"/>
              <a:cs typeface="+mn-cs"/>
            </a:endParaRPr>
          </a:p>
        </p:txBody>
      </p:sp>
      <p:graphicFrame>
        <p:nvGraphicFramePr>
          <p:cNvPr id="2" name="Table 6">
            <a:extLst>
              <a:ext uri="{FF2B5EF4-FFF2-40B4-BE49-F238E27FC236}">
                <a16:creationId xmlns:a16="http://schemas.microsoft.com/office/drawing/2014/main" id="{20F54369-6BB6-438C-B6F6-0B1E4C7A68BD}"/>
              </a:ext>
            </a:extLst>
          </p:cNvPr>
          <p:cNvGraphicFramePr>
            <a:graphicFrameLocks noGrp="1"/>
          </p:cNvGraphicFramePr>
          <p:nvPr>
            <p:extLst>
              <p:ext uri="{D42A27DB-BD31-4B8C-83A1-F6EECF244321}">
                <p14:modId xmlns:p14="http://schemas.microsoft.com/office/powerpoint/2010/main" val="1212258431"/>
              </p:ext>
            </p:extLst>
          </p:nvPr>
        </p:nvGraphicFramePr>
        <p:xfrm>
          <a:off x="1047521" y="1856686"/>
          <a:ext cx="10096958" cy="3510280"/>
        </p:xfrm>
        <a:graphic>
          <a:graphicData uri="http://schemas.openxmlformats.org/drawingml/2006/table">
            <a:tbl>
              <a:tblPr firstRow="1" bandRow="1">
                <a:tableStyleId>{5940675A-B579-460E-94D1-54222C63F5DA}</a:tableStyleId>
              </a:tblPr>
              <a:tblGrid>
                <a:gridCol w="5048479">
                  <a:extLst>
                    <a:ext uri="{9D8B030D-6E8A-4147-A177-3AD203B41FA5}">
                      <a16:colId xmlns:a16="http://schemas.microsoft.com/office/drawing/2014/main" val="1674544693"/>
                    </a:ext>
                  </a:extLst>
                </a:gridCol>
                <a:gridCol w="5048479">
                  <a:extLst>
                    <a:ext uri="{9D8B030D-6E8A-4147-A177-3AD203B41FA5}">
                      <a16:colId xmlns:a16="http://schemas.microsoft.com/office/drawing/2014/main" val="3427449759"/>
                    </a:ext>
                  </a:extLst>
                </a:gridCol>
              </a:tblGrid>
              <a:tr h="370840">
                <a:tc>
                  <a:txBody>
                    <a:bodyPr/>
                    <a:lstStyle/>
                    <a:p>
                      <a:pPr algn="ctr"/>
                      <a:r>
                        <a:rPr lang="en-US" b="1">
                          <a:solidFill>
                            <a:schemeClr val="bg1"/>
                          </a:solidFill>
                        </a:rPr>
                        <a:t>A student in this grade in fall 2022…</a:t>
                      </a:r>
                    </a:p>
                  </a:txBody>
                  <a:tcPr anchor="ctr">
                    <a:solidFill>
                      <a:srgbClr val="104E72"/>
                    </a:solidFill>
                  </a:tcPr>
                </a:tc>
                <a:tc>
                  <a:txBody>
                    <a:bodyPr/>
                    <a:lstStyle/>
                    <a:p>
                      <a:r>
                        <a:rPr lang="en-US" b="1">
                          <a:solidFill>
                            <a:schemeClr val="bg1"/>
                          </a:solidFill>
                        </a:rPr>
                        <a:t>Took the English Language Arts Start Strong Assessment that was based on a sub-set of standards from this grade-level: </a:t>
                      </a:r>
                    </a:p>
                  </a:txBody>
                  <a:tcPr>
                    <a:solidFill>
                      <a:srgbClr val="104E72"/>
                    </a:solidFill>
                  </a:tcPr>
                </a:tc>
                <a:extLst>
                  <a:ext uri="{0D108BD9-81ED-4DB2-BD59-A6C34878D82A}">
                    <a16:rowId xmlns:a16="http://schemas.microsoft.com/office/drawing/2014/main" val="2465499672"/>
                  </a:ext>
                </a:extLst>
              </a:tr>
              <a:tr h="370840">
                <a:tc>
                  <a:txBody>
                    <a:bodyPr/>
                    <a:lstStyle/>
                    <a:p>
                      <a:pPr algn="ctr"/>
                      <a:r>
                        <a:rPr lang="en-US"/>
                        <a:t>Grade 4</a:t>
                      </a:r>
                    </a:p>
                  </a:txBody>
                  <a:tcPr>
                    <a:solidFill>
                      <a:schemeClr val="accent4">
                        <a:lumMod val="20000"/>
                        <a:lumOff val="80000"/>
                      </a:schemeClr>
                    </a:solidFill>
                  </a:tcPr>
                </a:tc>
                <a:tc>
                  <a:txBody>
                    <a:bodyPr/>
                    <a:lstStyle/>
                    <a:p>
                      <a:pPr algn="ctr"/>
                      <a:r>
                        <a:rPr lang="en-US"/>
                        <a:t>Grade 3</a:t>
                      </a:r>
                    </a:p>
                  </a:txBody>
                  <a:tcPr>
                    <a:solidFill>
                      <a:schemeClr val="accent4">
                        <a:lumMod val="20000"/>
                        <a:lumOff val="80000"/>
                      </a:schemeClr>
                    </a:solidFill>
                  </a:tcPr>
                </a:tc>
                <a:extLst>
                  <a:ext uri="{0D108BD9-81ED-4DB2-BD59-A6C34878D82A}">
                    <a16:rowId xmlns:a16="http://schemas.microsoft.com/office/drawing/2014/main" val="3433794289"/>
                  </a:ext>
                </a:extLst>
              </a:tr>
              <a:tr h="370840">
                <a:tc>
                  <a:txBody>
                    <a:bodyPr/>
                    <a:lstStyle/>
                    <a:p>
                      <a:pPr algn="ctr"/>
                      <a:r>
                        <a:rPr lang="en-US"/>
                        <a:t>Grade 5</a:t>
                      </a:r>
                    </a:p>
                  </a:txBody>
                  <a:tcPr/>
                </a:tc>
                <a:tc>
                  <a:txBody>
                    <a:bodyPr/>
                    <a:lstStyle/>
                    <a:p>
                      <a:pPr algn="ctr"/>
                      <a:r>
                        <a:rPr lang="en-US"/>
                        <a:t>Grade 4</a:t>
                      </a:r>
                    </a:p>
                  </a:txBody>
                  <a:tcPr/>
                </a:tc>
                <a:extLst>
                  <a:ext uri="{0D108BD9-81ED-4DB2-BD59-A6C34878D82A}">
                    <a16:rowId xmlns:a16="http://schemas.microsoft.com/office/drawing/2014/main" val="3644117502"/>
                  </a:ext>
                </a:extLst>
              </a:tr>
              <a:tr h="370840">
                <a:tc>
                  <a:txBody>
                    <a:bodyPr/>
                    <a:lstStyle/>
                    <a:p>
                      <a:pPr algn="ctr"/>
                      <a:r>
                        <a:rPr lang="en-US"/>
                        <a:t>Grade 6</a:t>
                      </a:r>
                    </a:p>
                  </a:txBody>
                  <a:tcPr>
                    <a:solidFill>
                      <a:schemeClr val="accent4">
                        <a:lumMod val="20000"/>
                        <a:lumOff val="80000"/>
                      </a:schemeClr>
                    </a:solidFill>
                  </a:tcPr>
                </a:tc>
                <a:tc>
                  <a:txBody>
                    <a:bodyPr/>
                    <a:lstStyle/>
                    <a:p>
                      <a:pPr algn="ctr"/>
                      <a:r>
                        <a:rPr lang="en-US"/>
                        <a:t>Grade 5</a:t>
                      </a:r>
                    </a:p>
                  </a:txBody>
                  <a:tcPr>
                    <a:solidFill>
                      <a:schemeClr val="accent4">
                        <a:lumMod val="20000"/>
                        <a:lumOff val="80000"/>
                      </a:schemeClr>
                    </a:solidFill>
                  </a:tcPr>
                </a:tc>
                <a:extLst>
                  <a:ext uri="{0D108BD9-81ED-4DB2-BD59-A6C34878D82A}">
                    <a16:rowId xmlns:a16="http://schemas.microsoft.com/office/drawing/2014/main" val="1956094533"/>
                  </a:ext>
                </a:extLst>
              </a:tr>
              <a:tr h="370840">
                <a:tc>
                  <a:txBody>
                    <a:bodyPr/>
                    <a:lstStyle/>
                    <a:p>
                      <a:pPr algn="ctr"/>
                      <a:r>
                        <a:rPr lang="en-US"/>
                        <a:t>Grade 7</a:t>
                      </a:r>
                    </a:p>
                  </a:txBody>
                  <a:tcPr>
                    <a:noFill/>
                  </a:tcPr>
                </a:tc>
                <a:tc>
                  <a:txBody>
                    <a:bodyPr/>
                    <a:lstStyle/>
                    <a:p>
                      <a:pPr algn="ctr"/>
                      <a:r>
                        <a:rPr lang="en-US"/>
                        <a:t>Grade 6</a:t>
                      </a:r>
                    </a:p>
                  </a:txBody>
                  <a:tcPr>
                    <a:noFill/>
                  </a:tcPr>
                </a:tc>
                <a:extLst>
                  <a:ext uri="{0D108BD9-81ED-4DB2-BD59-A6C34878D82A}">
                    <a16:rowId xmlns:a16="http://schemas.microsoft.com/office/drawing/2014/main" val="2332574650"/>
                  </a:ext>
                </a:extLst>
              </a:tr>
              <a:tr h="370840">
                <a:tc>
                  <a:txBody>
                    <a:bodyPr/>
                    <a:lstStyle/>
                    <a:p>
                      <a:pPr algn="ctr"/>
                      <a:r>
                        <a:rPr lang="en-US"/>
                        <a:t>Grade 8</a:t>
                      </a:r>
                    </a:p>
                  </a:txBody>
                  <a:tcPr>
                    <a:solidFill>
                      <a:schemeClr val="accent4">
                        <a:lumMod val="20000"/>
                        <a:lumOff val="80000"/>
                      </a:schemeClr>
                    </a:solidFill>
                  </a:tcPr>
                </a:tc>
                <a:tc>
                  <a:txBody>
                    <a:bodyPr/>
                    <a:lstStyle/>
                    <a:p>
                      <a:pPr algn="ctr"/>
                      <a:r>
                        <a:rPr lang="en-US"/>
                        <a:t>Grade 7</a:t>
                      </a:r>
                    </a:p>
                  </a:txBody>
                  <a:tcPr>
                    <a:solidFill>
                      <a:schemeClr val="accent4">
                        <a:lumMod val="20000"/>
                        <a:lumOff val="80000"/>
                      </a:schemeClr>
                    </a:solidFill>
                  </a:tcPr>
                </a:tc>
                <a:extLst>
                  <a:ext uri="{0D108BD9-81ED-4DB2-BD59-A6C34878D82A}">
                    <a16:rowId xmlns:a16="http://schemas.microsoft.com/office/drawing/2014/main" val="1529785290"/>
                  </a:ext>
                </a:extLst>
              </a:tr>
              <a:tr h="370840">
                <a:tc>
                  <a:txBody>
                    <a:bodyPr/>
                    <a:lstStyle/>
                    <a:p>
                      <a:pPr algn="ctr"/>
                      <a:r>
                        <a:rPr lang="en-US"/>
                        <a:t>Grade 9</a:t>
                      </a:r>
                    </a:p>
                  </a:txBody>
                  <a:tcPr>
                    <a:noFill/>
                  </a:tcPr>
                </a:tc>
                <a:tc>
                  <a:txBody>
                    <a:bodyPr/>
                    <a:lstStyle/>
                    <a:p>
                      <a:pPr algn="ctr"/>
                      <a:r>
                        <a:rPr lang="en-US"/>
                        <a:t>Grade 8</a:t>
                      </a:r>
                    </a:p>
                  </a:txBody>
                  <a:tcPr>
                    <a:noFill/>
                  </a:tcPr>
                </a:tc>
                <a:extLst>
                  <a:ext uri="{0D108BD9-81ED-4DB2-BD59-A6C34878D82A}">
                    <a16:rowId xmlns:a16="http://schemas.microsoft.com/office/drawing/2014/main" val="2512641339"/>
                  </a:ext>
                </a:extLst>
              </a:tr>
              <a:tr h="370840">
                <a:tc>
                  <a:txBody>
                    <a:bodyPr/>
                    <a:lstStyle/>
                    <a:p>
                      <a:pPr algn="ctr"/>
                      <a:r>
                        <a:rPr lang="en-US"/>
                        <a:t>Grade 10</a:t>
                      </a:r>
                    </a:p>
                  </a:txBody>
                  <a:tcPr>
                    <a:solidFill>
                      <a:schemeClr val="accent4">
                        <a:lumMod val="20000"/>
                        <a:lumOff val="80000"/>
                      </a:schemeClr>
                    </a:solidFill>
                  </a:tcPr>
                </a:tc>
                <a:tc>
                  <a:txBody>
                    <a:bodyPr/>
                    <a:lstStyle/>
                    <a:p>
                      <a:pPr algn="ctr"/>
                      <a:r>
                        <a:rPr lang="en-US"/>
                        <a:t>Grade 9</a:t>
                      </a:r>
                    </a:p>
                  </a:txBody>
                  <a:tcPr>
                    <a:solidFill>
                      <a:schemeClr val="accent4">
                        <a:lumMod val="20000"/>
                        <a:lumOff val="80000"/>
                      </a:schemeClr>
                    </a:solidFill>
                  </a:tcPr>
                </a:tc>
                <a:extLst>
                  <a:ext uri="{0D108BD9-81ED-4DB2-BD59-A6C34878D82A}">
                    <a16:rowId xmlns:a16="http://schemas.microsoft.com/office/drawing/2014/main" val="3764314775"/>
                  </a:ext>
                </a:extLst>
              </a:tr>
            </a:tbl>
          </a:graphicData>
        </a:graphic>
      </p:graphicFrame>
    </p:spTree>
    <p:extLst>
      <p:ext uri="{BB962C8B-B14F-4D97-AF65-F5344CB8AC3E}">
        <p14:creationId xmlns:p14="http://schemas.microsoft.com/office/powerpoint/2010/main" val="191001527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5B3B9924-474C-41D5-8F50-DFABE8DD724B}"/>
              </a:ext>
            </a:extLst>
          </p:cNvPr>
          <p:cNvSpPr>
            <a:spLocks noGrp="1"/>
          </p:cNvSpPr>
          <p:nvPr>
            <p:ph type="title"/>
          </p:nvPr>
        </p:nvSpPr>
        <p:spPr>
          <a:xfrm>
            <a:off x="1247605" y="304308"/>
            <a:ext cx="10096959" cy="747579"/>
          </a:xfrm>
        </p:spPr>
        <p:txBody>
          <a:bodyPr/>
          <a:lstStyle/>
          <a:p>
            <a:r>
              <a:rPr lang="en-US" sz="3600">
                <a:latin typeface="Palatino Linotype"/>
              </a:rPr>
              <a:t>Start Strong ELA Results</a:t>
            </a:r>
            <a:endParaRPr lang="en-US" sz="3600"/>
          </a:p>
        </p:txBody>
      </p:sp>
      <p:graphicFrame>
        <p:nvGraphicFramePr>
          <p:cNvPr id="10" name="Chart Placeholder 9">
            <a:extLst>
              <a:ext uri="{FF2B5EF4-FFF2-40B4-BE49-F238E27FC236}">
                <a16:creationId xmlns:a16="http://schemas.microsoft.com/office/drawing/2014/main" id="{0EC4BBAB-304B-4344-A37A-245E5EBC242E}"/>
              </a:ext>
            </a:extLst>
          </p:cNvPr>
          <p:cNvGraphicFramePr>
            <a:graphicFrameLocks noGrp="1"/>
          </p:cNvGraphicFramePr>
          <p:nvPr>
            <p:ph type="chart" sz="quarter" idx="13"/>
            <p:extLst>
              <p:ext uri="{D42A27DB-BD31-4B8C-83A1-F6EECF244321}">
                <p14:modId xmlns:p14="http://schemas.microsoft.com/office/powerpoint/2010/main" val="1346397246"/>
              </p:ext>
            </p:extLst>
          </p:nvPr>
        </p:nvGraphicFramePr>
        <p:xfrm>
          <a:off x="1" y="1425677"/>
          <a:ext cx="11936360" cy="4831519"/>
        </p:xfrm>
        <a:graphic>
          <a:graphicData uri="http://schemas.openxmlformats.org/drawingml/2006/chart">
            <c:chart xmlns:c="http://schemas.openxmlformats.org/drawingml/2006/chart" xmlns:r="http://schemas.openxmlformats.org/officeDocument/2006/relationships" r:id="rId3"/>
          </a:graphicData>
        </a:graphic>
      </p:graphicFrame>
      <p:sp>
        <p:nvSpPr>
          <p:cNvPr id="5" name="Slide Number Placeholder 4">
            <a:extLst>
              <a:ext uri="{FF2B5EF4-FFF2-40B4-BE49-F238E27FC236}">
                <a16:creationId xmlns:a16="http://schemas.microsoft.com/office/drawing/2014/main" id="{158CD184-BE2C-4078-A4D1-B242BBC3C180}"/>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3D1C70C-36A2-44FC-A083-98959550CFF4}" type="slidenum">
              <a:rPr kumimoji="0" lang="en-US" sz="1400" b="0" i="0" u="none" strike="noStrike" kern="1200" cap="none" spc="0" normalizeH="0" baseline="0" noProof="0" smtClean="0">
                <a:ln>
                  <a:noFill/>
                </a:ln>
                <a:solidFill>
                  <a:prstClr val="white"/>
                </a:solidFill>
                <a:effectLst/>
                <a:uLnTx/>
                <a:uFillTx/>
                <a:latin typeface="Palatino Linotype" panose="02040502050505030304" pitchFamily="18"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US" sz="1400" b="0" i="0" u="none" strike="noStrike" kern="1200" cap="none" spc="0" normalizeH="0" baseline="0" noProof="0">
              <a:ln>
                <a:noFill/>
              </a:ln>
              <a:solidFill>
                <a:prstClr val="white"/>
              </a:solidFill>
              <a:effectLst/>
              <a:uLnTx/>
              <a:uFillTx/>
              <a:latin typeface="Palatino Linotype" panose="02040502050505030304" pitchFamily="18" charset="0"/>
              <a:ea typeface="+mn-ea"/>
              <a:cs typeface="+mn-cs"/>
            </a:endParaRPr>
          </a:p>
        </p:txBody>
      </p:sp>
    </p:spTree>
    <p:extLst>
      <p:ext uri="{BB962C8B-B14F-4D97-AF65-F5344CB8AC3E}">
        <p14:creationId xmlns:p14="http://schemas.microsoft.com/office/powerpoint/2010/main" val="274192864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3E1904-320E-4DF2-B6B3-546FB7587A01}"/>
              </a:ext>
            </a:extLst>
          </p:cNvPr>
          <p:cNvSpPr>
            <a:spLocks noGrp="1"/>
          </p:cNvSpPr>
          <p:nvPr>
            <p:ph type="title"/>
          </p:nvPr>
        </p:nvSpPr>
        <p:spPr/>
        <p:txBody>
          <a:bodyPr/>
          <a:lstStyle/>
          <a:p>
            <a:r>
              <a:rPr lang="en-US" sz="3200">
                <a:latin typeface="Palatino Linotype"/>
              </a:rPr>
              <a:t>Start Strong ELA Results by Student Demographics</a:t>
            </a:r>
            <a:endParaRPr lang="en-US" sz="3200"/>
          </a:p>
        </p:txBody>
      </p:sp>
      <p:sp>
        <p:nvSpPr>
          <p:cNvPr id="4" name="Slide Number Placeholder 3">
            <a:extLst>
              <a:ext uri="{FF2B5EF4-FFF2-40B4-BE49-F238E27FC236}">
                <a16:creationId xmlns:a16="http://schemas.microsoft.com/office/drawing/2014/main" id="{A2DA9F98-6200-471C-A661-693BDA73C81E}"/>
              </a:ext>
            </a:extLst>
          </p:cNvPr>
          <p:cNvSpPr>
            <a:spLocks noGrp="1"/>
          </p:cNvSpPr>
          <p:nvPr>
            <p:ph type="sldNum" sz="quarter" idx="12"/>
          </p:nvPr>
        </p:nvSpPr>
        <p:spPr/>
        <p:txBody>
          <a:bodyPr/>
          <a:lstStyle/>
          <a:p>
            <a:fld id="{A3D1C70C-36A2-44FC-A083-98959550CFF4}" type="slidenum">
              <a:rPr lang="en-US" smtClean="0"/>
              <a:t>6</a:t>
            </a:fld>
            <a:endParaRPr lang="en-US"/>
          </a:p>
        </p:txBody>
      </p:sp>
      <p:graphicFrame>
        <p:nvGraphicFramePr>
          <p:cNvPr id="12" name="Chart Placeholder 4">
            <a:extLst>
              <a:ext uri="{FF2B5EF4-FFF2-40B4-BE49-F238E27FC236}">
                <a16:creationId xmlns:a16="http://schemas.microsoft.com/office/drawing/2014/main" id="{CA29C7E6-1658-4782-9D0C-2A1D0BF34367}"/>
              </a:ext>
            </a:extLst>
          </p:cNvPr>
          <p:cNvGraphicFramePr>
            <a:graphicFrameLocks noGrp="1"/>
          </p:cNvGraphicFramePr>
          <p:nvPr>
            <p:ph type="chart" sz="quarter" idx="13"/>
            <p:extLst>
              <p:ext uri="{D42A27DB-BD31-4B8C-83A1-F6EECF244321}">
                <p14:modId xmlns:p14="http://schemas.microsoft.com/office/powerpoint/2010/main" val="3351662155"/>
              </p:ext>
            </p:extLst>
          </p:nvPr>
        </p:nvGraphicFramePr>
        <p:xfrm>
          <a:off x="133448" y="1129077"/>
          <a:ext cx="11005607" cy="4979259"/>
        </p:xfrm>
        <a:graphic>
          <a:graphicData uri="http://schemas.openxmlformats.org/drawingml/2006/chart">
            <c:chart xmlns:c="http://schemas.openxmlformats.org/drawingml/2006/chart" xmlns:r="http://schemas.openxmlformats.org/officeDocument/2006/relationships" r:id="rId3"/>
          </a:graphicData>
        </a:graphic>
      </p:graphicFrame>
      <p:cxnSp>
        <p:nvCxnSpPr>
          <p:cNvPr id="14" name="Straight Connector 13">
            <a:extLst>
              <a:ext uri="{FF2B5EF4-FFF2-40B4-BE49-F238E27FC236}">
                <a16:creationId xmlns:a16="http://schemas.microsoft.com/office/drawing/2014/main" id="{80D53F49-883B-44F3-A23A-305432136CF2}"/>
              </a:ext>
            </a:extLst>
          </p:cNvPr>
          <p:cNvCxnSpPr/>
          <p:nvPr/>
        </p:nvCxnSpPr>
        <p:spPr>
          <a:xfrm flipV="1">
            <a:off x="4955200" y="1293091"/>
            <a:ext cx="0" cy="4387273"/>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491677E0-D083-4364-9B0D-7B188D55FB51}"/>
              </a:ext>
            </a:extLst>
          </p:cNvPr>
          <p:cNvCxnSpPr/>
          <p:nvPr/>
        </p:nvCxnSpPr>
        <p:spPr>
          <a:xfrm flipV="1">
            <a:off x="6964717" y="1293091"/>
            <a:ext cx="0" cy="4387273"/>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43F293B4-371C-40E9-9B34-40AD7B0CB8BD}"/>
              </a:ext>
            </a:extLst>
          </p:cNvPr>
          <p:cNvCxnSpPr/>
          <p:nvPr/>
        </p:nvCxnSpPr>
        <p:spPr>
          <a:xfrm flipV="1">
            <a:off x="8983462" y="1293091"/>
            <a:ext cx="0" cy="4387273"/>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84508566-7AF2-462C-A3E5-F686D7298339}"/>
              </a:ext>
            </a:extLst>
          </p:cNvPr>
          <p:cNvCxnSpPr/>
          <p:nvPr/>
        </p:nvCxnSpPr>
        <p:spPr>
          <a:xfrm flipV="1">
            <a:off x="2933882" y="1293091"/>
            <a:ext cx="0" cy="4387273"/>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grpSp>
        <p:nvGrpSpPr>
          <p:cNvPr id="5" name="Group 4">
            <a:extLst>
              <a:ext uri="{FF2B5EF4-FFF2-40B4-BE49-F238E27FC236}">
                <a16:creationId xmlns:a16="http://schemas.microsoft.com/office/drawing/2014/main" id="{8890E70F-5FD4-4AE7-8174-BBBDB9ECDB08}"/>
              </a:ext>
            </a:extLst>
          </p:cNvPr>
          <p:cNvGrpSpPr/>
          <p:nvPr/>
        </p:nvGrpSpPr>
        <p:grpSpPr>
          <a:xfrm>
            <a:off x="919021" y="2465881"/>
            <a:ext cx="11208322" cy="646331"/>
            <a:chOff x="919021" y="2133376"/>
            <a:chExt cx="11208322" cy="646331"/>
          </a:xfrm>
        </p:grpSpPr>
        <p:grpSp>
          <p:nvGrpSpPr>
            <p:cNvPr id="24" name="Group 23">
              <a:extLst>
                <a:ext uri="{FF2B5EF4-FFF2-40B4-BE49-F238E27FC236}">
                  <a16:creationId xmlns:a16="http://schemas.microsoft.com/office/drawing/2014/main" id="{71569C21-EBEC-4FB2-A013-118961D1B7DD}"/>
                </a:ext>
              </a:extLst>
            </p:cNvPr>
            <p:cNvGrpSpPr/>
            <p:nvPr/>
          </p:nvGrpSpPr>
          <p:grpSpPr>
            <a:xfrm>
              <a:off x="11139055" y="2133376"/>
              <a:ext cx="988288" cy="646331"/>
              <a:chOff x="11139055" y="2715491"/>
              <a:chExt cx="988288" cy="646331"/>
            </a:xfrm>
          </p:grpSpPr>
          <p:sp>
            <p:nvSpPr>
              <p:cNvPr id="19" name="TextBox 18">
                <a:extLst>
                  <a:ext uri="{FF2B5EF4-FFF2-40B4-BE49-F238E27FC236}">
                    <a16:creationId xmlns:a16="http://schemas.microsoft.com/office/drawing/2014/main" id="{8D7A01E8-701E-473E-BF7E-C1442BD8E651}"/>
                  </a:ext>
                </a:extLst>
              </p:cNvPr>
              <p:cNvSpPr txBox="1"/>
              <p:nvPr/>
            </p:nvSpPr>
            <p:spPr>
              <a:xfrm>
                <a:off x="11139055" y="2715491"/>
                <a:ext cx="988288" cy="646331"/>
              </a:xfrm>
              <a:prstGeom prst="rect">
                <a:avLst/>
              </a:prstGeom>
              <a:noFill/>
            </p:spPr>
            <p:txBody>
              <a:bodyPr wrap="square" rtlCol="0">
                <a:spAutoFit/>
              </a:bodyPr>
              <a:lstStyle/>
              <a:p>
                <a:r>
                  <a:rPr lang="en-US" sz="1200"/>
                  <a:t>Level 2-3 State Average</a:t>
                </a:r>
              </a:p>
            </p:txBody>
          </p:sp>
          <p:sp>
            <p:nvSpPr>
              <p:cNvPr id="20" name="Rectangle 19">
                <a:extLst>
                  <a:ext uri="{FF2B5EF4-FFF2-40B4-BE49-F238E27FC236}">
                    <a16:creationId xmlns:a16="http://schemas.microsoft.com/office/drawing/2014/main" id="{9C9C9861-E612-4262-A514-AB1479788AE5}"/>
                  </a:ext>
                </a:extLst>
              </p:cNvPr>
              <p:cNvSpPr/>
              <p:nvPr/>
            </p:nvSpPr>
            <p:spPr>
              <a:xfrm>
                <a:off x="11139055" y="2715491"/>
                <a:ext cx="780951" cy="646331"/>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cxnSp>
          <p:nvCxnSpPr>
            <p:cNvPr id="23" name="Straight Connector 22">
              <a:extLst>
                <a:ext uri="{FF2B5EF4-FFF2-40B4-BE49-F238E27FC236}">
                  <a16:creationId xmlns:a16="http://schemas.microsoft.com/office/drawing/2014/main" id="{F4A7F607-822E-4D73-952E-67B3A77DE407}"/>
                </a:ext>
              </a:extLst>
            </p:cNvPr>
            <p:cNvCxnSpPr/>
            <p:nvPr/>
          </p:nvCxnSpPr>
          <p:spPr>
            <a:xfrm>
              <a:off x="919021" y="2572320"/>
              <a:ext cx="10224655"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3" name="Group 2">
            <a:extLst>
              <a:ext uri="{FF2B5EF4-FFF2-40B4-BE49-F238E27FC236}">
                <a16:creationId xmlns:a16="http://schemas.microsoft.com/office/drawing/2014/main" id="{8904E8A8-3711-439D-916B-F2B126F02F59}"/>
              </a:ext>
            </a:extLst>
          </p:cNvPr>
          <p:cNvGrpSpPr/>
          <p:nvPr/>
        </p:nvGrpSpPr>
        <p:grpSpPr>
          <a:xfrm>
            <a:off x="914400" y="3394246"/>
            <a:ext cx="11212943" cy="646331"/>
            <a:chOff x="914400" y="2895485"/>
            <a:chExt cx="11212943" cy="646331"/>
          </a:xfrm>
        </p:grpSpPr>
        <p:cxnSp>
          <p:nvCxnSpPr>
            <p:cNvPr id="18" name="Straight Connector 17">
              <a:extLst>
                <a:ext uri="{FF2B5EF4-FFF2-40B4-BE49-F238E27FC236}">
                  <a16:creationId xmlns:a16="http://schemas.microsoft.com/office/drawing/2014/main" id="{CFBE8889-65ED-4FD4-ADBC-C7DC3577B24A}"/>
                </a:ext>
              </a:extLst>
            </p:cNvPr>
            <p:cNvCxnSpPr/>
            <p:nvPr/>
          </p:nvCxnSpPr>
          <p:spPr>
            <a:xfrm>
              <a:off x="914400" y="3177303"/>
              <a:ext cx="10224655"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grpSp>
          <p:nvGrpSpPr>
            <p:cNvPr id="26" name="Group 25">
              <a:extLst>
                <a:ext uri="{FF2B5EF4-FFF2-40B4-BE49-F238E27FC236}">
                  <a16:creationId xmlns:a16="http://schemas.microsoft.com/office/drawing/2014/main" id="{EA764D6A-4786-41C9-938C-C2E3A474BA95}"/>
                </a:ext>
              </a:extLst>
            </p:cNvPr>
            <p:cNvGrpSpPr/>
            <p:nvPr/>
          </p:nvGrpSpPr>
          <p:grpSpPr>
            <a:xfrm>
              <a:off x="11139055" y="2895485"/>
              <a:ext cx="988288" cy="646331"/>
              <a:chOff x="11139055" y="2715491"/>
              <a:chExt cx="988288" cy="646331"/>
            </a:xfrm>
          </p:grpSpPr>
          <p:sp>
            <p:nvSpPr>
              <p:cNvPr id="27" name="TextBox 26">
                <a:extLst>
                  <a:ext uri="{FF2B5EF4-FFF2-40B4-BE49-F238E27FC236}">
                    <a16:creationId xmlns:a16="http://schemas.microsoft.com/office/drawing/2014/main" id="{18D66377-9006-49EE-A6B3-78EC4D570114}"/>
                  </a:ext>
                </a:extLst>
              </p:cNvPr>
              <p:cNvSpPr txBox="1"/>
              <p:nvPr/>
            </p:nvSpPr>
            <p:spPr>
              <a:xfrm>
                <a:off x="11139055" y="2715491"/>
                <a:ext cx="988288" cy="646331"/>
              </a:xfrm>
              <a:prstGeom prst="rect">
                <a:avLst/>
              </a:prstGeom>
              <a:noFill/>
            </p:spPr>
            <p:txBody>
              <a:bodyPr wrap="square" rtlCol="0">
                <a:spAutoFit/>
              </a:bodyPr>
              <a:lstStyle/>
              <a:p>
                <a:r>
                  <a:rPr lang="en-US" sz="1200"/>
                  <a:t>Level 1-2 State Average</a:t>
                </a:r>
              </a:p>
            </p:txBody>
          </p:sp>
          <p:sp>
            <p:nvSpPr>
              <p:cNvPr id="28" name="Rectangle 27">
                <a:extLst>
                  <a:ext uri="{FF2B5EF4-FFF2-40B4-BE49-F238E27FC236}">
                    <a16:creationId xmlns:a16="http://schemas.microsoft.com/office/drawing/2014/main" id="{9ECAC00A-1FD8-40DA-9B48-85631F7924ED}"/>
                  </a:ext>
                </a:extLst>
              </p:cNvPr>
              <p:cNvSpPr/>
              <p:nvPr/>
            </p:nvSpPr>
            <p:spPr>
              <a:xfrm>
                <a:off x="11139055" y="2715491"/>
                <a:ext cx="780951" cy="646331"/>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Tree>
    <p:extLst>
      <p:ext uri="{BB962C8B-B14F-4D97-AF65-F5344CB8AC3E}">
        <p14:creationId xmlns:p14="http://schemas.microsoft.com/office/powerpoint/2010/main" val="5087056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3E1904-320E-4DF2-B6B3-546FB7587A01}"/>
              </a:ext>
            </a:extLst>
          </p:cNvPr>
          <p:cNvSpPr>
            <a:spLocks noGrp="1"/>
          </p:cNvSpPr>
          <p:nvPr>
            <p:ph type="title"/>
          </p:nvPr>
        </p:nvSpPr>
        <p:spPr/>
        <p:txBody>
          <a:bodyPr/>
          <a:lstStyle/>
          <a:p>
            <a:r>
              <a:rPr lang="en-US" sz="3200">
                <a:latin typeface="Palatino Linotype"/>
              </a:rPr>
              <a:t>Start Strong ELA Results by Student Demographic</a:t>
            </a:r>
            <a:endParaRPr lang="en-US" sz="3200"/>
          </a:p>
        </p:txBody>
      </p:sp>
      <p:sp>
        <p:nvSpPr>
          <p:cNvPr id="4" name="Slide Number Placeholder 3">
            <a:extLst>
              <a:ext uri="{FF2B5EF4-FFF2-40B4-BE49-F238E27FC236}">
                <a16:creationId xmlns:a16="http://schemas.microsoft.com/office/drawing/2014/main" id="{A2DA9F98-6200-471C-A661-693BDA73C81E}"/>
              </a:ext>
            </a:extLst>
          </p:cNvPr>
          <p:cNvSpPr>
            <a:spLocks noGrp="1"/>
          </p:cNvSpPr>
          <p:nvPr>
            <p:ph type="sldNum" sz="quarter" idx="12"/>
          </p:nvPr>
        </p:nvSpPr>
        <p:spPr/>
        <p:txBody>
          <a:bodyPr/>
          <a:lstStyle/>
          <a:p>
            <a:fld id="{A3D1C70C-36A2-44FC-A083-98959550CFF4}" type="slidenum">
              <a:rPr lang="en-US" smtClean="0"/>
              <a:t>7</a:t>
            </a:fld>
            <a:endParaRPr lang="en-US"/>
          </a:p>
        </p:txBody>
      </p:sp>
      <p:graphicFrame>
        <p:nvGraphicFramePr>
          <p:cNvPr id="12" name="Chart Placeholder 4">
            <a:extLst>
              <a:ext uri="{FF2B5EF4-FFF2-40B4-BE49-F238E27FC236}">
                <a16:creationId xmlns:a16="http://schemas.microsoft.com/office/drawing/2014/main" id="{CA29C7E6-1658-4782-9D0C-2A1D0BF34367}"/>
              </a:ext>
            </a:extLst>
          </p:cNvPr>
          <p:cNvGraphicFramePr>
            <a:graphicFrameLocks noGrp="1"/>
          </p:cNvGraphicFramePr>
          <p:nvPr>
            <p:ph type="chart" sz="quarter" idx="13"/>
            <p:extLst>
              <p:ext uri="{D42A27DB-BD31-4B8C-83A1-F6EECF244321}">
                <p14:modId xmlns:p14="http://schemas.microsoft.com/office/powerpoint/2010/main" val="198782208"/>
              </p:ext>
            </p:extLst>
          </p:nvPr>
        </p:nvGraphicFramePr>
        <p:xfrm>
          <a:off x="133448" y="1129077"/>
          <a:ext cx="11005607" cy="4979259"/>
        </p:xfrm>
        <a:graphic>
          <a:graphicData uri="http://schemas.openxmlformats.org/drawingml/2006/chart">
            <c:chart xmlns:c="http://schemas.openxmlformats.org/drawingml/2006/chart" xmlns:r="http://schemas.openxmlformats.org/officeDocument/2006/relationships" r:id="rId3"/>
          </a:graphicData>
        </a:graphic>
      </p:graphicFrame>
      <p:cxnSp>
        <p:nvCxnSpPr>
          <p:cNvPr id="14" name="Straight Connector 13">
            <a:extLst>
              <a:ext uri="{FF2B5EF4-FFF2-40B4-BE49-F238E27FC236}">
                <a16:creationId xmlns:a16="http://schemas.microsoft.com/office/drawing/2014/main" id="{80D53F49-883B-44F3-A23A-305432136CF2}"/>
              </a:ext>
            </a:extLst>
          </p:cNvPr>
          <p:cNvCxnSpPr/>
          <p:nvPr/>
        </p:nvCxnSpPr>
        <p:spPr>
          <a:xfrm flipV="1">
            <a:off x="3703781" y="1293091"/>
            <a:ext cx="0" cy="4387273"/>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491677E0-D083-4364-9B0D-7B188D55FB51}"/>
              </a:ext>
            </a:extLst>
          </p:cNvPr>
          <p:cNvCxnSpPr/>
          <p:nvPr/>
        </p:nvCxnSpPr>
        <p:spPr>
          <a:xfrm flipV="1">
            <a:off x="6128330" y="1293091"/>
            <a:ext cx="0" cy="4387273"/>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43F293B4-371C-40E9-9B34-40AD7B0CB8BD}"/>
              </a:ext>
            </a:extLst>
          </p:cNvPr>
          <p:cNvCxnSpPr/>
          <p:nvPr/>
        </p:nvCxnSpPr>
        <p:spPr>
          <a:xfrm flipV="1">
            <a:off x="8562106" y="1293091"/>
            <a:ext cx="0" cy="4387273"/>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84508566-7AF2-462C-A3E5-F686D7298339}"/>
              </a:ext>
            </a:extLst>
          </p:cNvPr>
          <p:cNvCxnSpPr/>
          <p:nvPr/>
        </p:nvCxnSpPr>
        <p:spPr>
          <a:xfrm flipV="1">
            <a:off x="1269984" y="1288479"/>
            <a:ext cx="0" cy="4387273"/>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CFBE8889-65ED-4FD4-ADBC-C7DC3577B24A}"/>
              </a:ext>
            </a:extLst>
          </p:cNvPr>
          <p:cNvCxnSpPr/>
          <p:nvPr/>
        </p:nvCxnSpPr>
        <p:spPr>
          <a:xfrm>
            <a:off x="914400" y="3177303"/>
            <a:ext cx="10224655"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grpSp>
        <p:nvGrpSpPr>
          <p:cNvPr id="24" name="Group 23">
            <a:extLst>
              <a:ext uri="{FF2B5EF4-FFF2-40B4-BE49-F238E27FC236}">
                <a16:creationId xmlns:a16="http://schemas.microsoft.com/office/drawing/2014/main" id="{71569C21-EBEC-4FB2-A013-118961D1B7DD}"/>
              </a:ext>
            </a:extLst>
          </p:cNvPr>
          <p:cNvGrpSpPr/>
          <p:nvPr/>
        </p:nvGrpSpPr>
        <p:grpSpPr>
          <a:xfrm>
            <a:off x="11139055" y="2133376"/>
            <a:ext cx="988288" cy="646331"/>
            <a:chOff x="11139055" y="2715491"/>
            <a:chExt cx="988288" cy="646331"/>
          </a:xfrm>
        </p:grpSpPr>
        <p:sp>
          <p:nvSpPr>
            <p:cNvPr id="19" name="TextBox 18">
              <a:extLst>
                <a:ext uri="{FF2B5EF4-FFF2-40B4-BE49-F238E27FC236}">
                  <a16:creationId xmlns:a16="http://schemas.microsoft.com/office/drawing/2014/main" id="{8D7A01E8-701E-473E-BF7E-C1442BD8E651}"/>
                </a:ext>
              </a:extLst>
            </p:cNvPr>
            <p:cNvSpPr txBox="1"/>
            <p:nvPr/>
          </p:nvSpPr>
          <p:spPr>
            <a:xfrm>
              <a:off x="11139055" y="2715491"/>
              <a:ext cx="988288" cy="646331"/>
            </a:xfrm>
            <a:prstGeom prst="rect">
              <a:avLst/>
            </a:prstGeom>
            <a:noFill/>
          </p:spPr>
          <p:txBody>
            <a:bodyPr wrap="square" rtlCol="0">
              <a:spAutoFit/>
            </a:bodyPr>
            <a:lstStyle/>
            <a:p>
              <a:r>
                <a:rPr lang="en-US" sz="1200"/>
                <a:t>Level 2-3 State Average</a:t>
              </a:r>
            </a:p>
          </p:txBody>
        </p:sp>
        <p:sp>
          <p:nvSpPr>
            <p:cNvPr id="20" name="Rectangle 19">
              <a:extLst>
                <a:ext uri="{FF2B5EF4-FFF2-40B4-BE49-F238E27FC236}">
                  <a16:creationId xmlns:a16="http://schemas.microsoft.com/office/drawing/2014/main" id="{9C9C9861-E612-4262-A514-AB1479788AE5}"/>
                </a:ext>
              </a:extLst>
            </p:cNvPr>
            <p:cNvSpPr/>
            <p:nvPr/>
          </p:nvSpPr>
          <p:spPr>
            <a:xfrm>
              <a:off x="11139055" y="2715491"/>
              <a:ext cx="780951" cy="646331"/>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cxnSp>
        <p:nvCxnSpPr>
          <p:cNvPr id="23" name="Straight Connector 22">
            <a:extLst>
              <a:ext uri="{FF2B5EF4-FFF2-40B4-BE49-F238E27FC236}">
                <a16:creationId xmlns:a16="http://schemas.microsoft.com/office/drawing/2014/main" id="{F4A7F607-822E-4D73-952E-67B3A77DE407}"/>
              </a:ext>
            </a:extLst>
          </p:cNvPr>
          <p:cNvCxnSpPr/>
          <p:nvPr/>
        </p:nvCxnSpPr>
        <p:spPr>
          <a:xfrm>
            <a:off x="919021" y="2572320"/>
            <a:ext cx="10224655"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grpSp>
        <p:nvGrpSpPr>
          <p:cNvPr id="26" name="Group 25">
            <a:extLst>
              <a:ext uri="{FF2B5EF4-FFF2-40B4-BE49-F238E27FC236}">
                <a16:creationId xmlns:a16="http://schemas.microsoft.com/office/drawing/2014/main" id="{EA764D6A-4786-41C9-938C-C2E3A474BA95}"/>
              </a:ext>
            </a:extLst>
          </p:cNvPr>
          <p:cNvGrpSpPr/>
          <p:nvPr/>
        </p:nvGrpSpPr>
        <p:grpSpPr>
          <a:xfrm>
            <a:off x="11139055" y="2895485"/>
            <a:ext cx="988288" cy="646331"/>
            <a:chOff x="11139055" y="2715491"/>
            <a:chExt cx="988288" cy="646331"/>
          </a:xfrm>
        </p:grpSpPr>
        <p:sp>
          <p:nvSpPr>
            <p:cNvPr id="27" name="TextBox 26">
              <a:extLst>
                <a:ext uri="{FF2B5EF4-FFF2-40B4-BE49-F238E27FC236}">
                  <a16:creationId xmlns:a16="http://schemas.microsoft.com/office/drawing/2014/main" id="{18D66377-9006-49EE-A6B3-78EC4D570114}"/>
                </a:ext>
              </a:extLst>
            </p:cNvPr>
            <p:cNvSpPr txBox="1"/>
            <p:nvPr/>
          </p:nvSpPr>
          <p:spPr>
            <a:xfrm>
              <a:off x="11139055" y="2715491"/>
              <a:ext cx="988288" cy="646331"/>
            </a:xfrm>
            <a:prstGeom prst="rect">
              <a:avLst/>
            </a:prstGeom>
            <a:noFill/>
          </p:spPr>
          <p:txBody>
            <a:bodyPr wrap="square" rtlCol="0">
              <a:spAutoFit/>
            </a:bodyPr>
            <a:lstStyle/>
            <a:p>
              <a:r>
                <a:rPr lang="en-US" sz="1200"/>
                <a:t>Level 1-2 State Average</a:t>
              </a:r>
            </a:p>
          </p:txBody>
        </p:sp>
        <p:sp>
          <p:nvSpPr>
            <p:cNvPr id="28" name="Rectangle 27">
              <a:extLst>
                <a:ext uri="{FF2B5EF4-FFF2-40B4-BE49-F238E27FC236}">
                  <a16:creationId xmlns:a16="http://schemas.microsoft.com/office/drawing/2014/main" id="{9ECAC00A-1FD8-40DA-9B48-85631F7924ED}"/>
                </a:ext>
              </a:extLst>
            </p:cNvPr>
            <p:cNvSpPr/>
            <p:nvPr/>
          </p:nvSpPr>
          <p:spPr>
            <a:xfrm>
              <a:off x="11139055" y="2715491"/>
              <a:ext cx="780951" cy="646331"/>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91296591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3E1904-320E-4DF2-B6B3-546FB7587A01}"/>
              </a:ext>
            </a:extLst>
          </p:cNvPr>
          <p:cNvSpPr>
            <a:spLocks noGrp="1"/>
          </p:cNvSpPr>
          <p:nvPr>
            <p:ph type="title"/>
          </p:nvPr>
        </p:nvSpPr>
        <p:spPr/>
        <p:txBody>
          <a:bodyPr/>
          <a:lstStyle/>
          <a:p>
            <a:r>
              <a:rPr lang="en-US" sz="3200">
                <a:latin typeface="Palatino Linotype"/>
              </a:rPr>
              <a:t>Start Strong ELA Results by Student Demographics</a:t>
            </a:r>
            <a:endParaRPr lang="en-US" sz="3200"/>
          </a:p>
        </p:txBody>
      </p:sp>
      <p:sp>
        <p:nvSpPr>
          <p:cNvPr id="4" name="Slide Number Placeholder 3">
            <a:extLst>
              <a:ext uri="{FF2B5EF4-FFF2-40B4-BE49-F238E27FC236}">
                <a16:creationId xmlns:a16="http://schemas.microsoft.com/office/drawing/2014/main" id="{A2DA9F98-6200-471C-A661-693BDA73C81E}"/>
              </a:ext>
            </a:extLst>
          </p:cNvPr>
          <p:cNvSpPr>
            <a:spLocks noGrp="1"/>
          </p:cNvSpPr>
          <p:nvPr>
            <p:ph type="sldNum" sz="quarter" idx="12"/>
          </p:nvPr>
        </p:nvSpPr>
        <p:spPr/>
        <p:txBody>
          <a:bodyPr/>
          <a:lstStyle/>
          <a:p>
            <a:fld id="{A3D1C70C-36A2-44FC-A083-98959550CFF4}" type="slidenum">
              <a:rPr lang="en-US" smtClean="0"/>
              <a:t>8</a:t>
            </a:fld>
            <a:endParaRPr lang="en-US"/>
          </a:p>
        </p:txBody>
      </p:sp>
      <p:graphicFrame>
        <p:nvGraphicFramePr>
          <p:cNvPr id="6" name="Chart Placeholder 4">
            <a:extLst>
              <a:ext uri="{FF2B5EF4-FFF2-40B4-BE49-F238E27FC236}">
                <a16:creationId xmlns:a16="http://schemas.microsoft.com/office/drawing/2014/main" id="{89CAC7A5-A021-4341-85FB-BEA54D0B01B5}"/>
              </a:ext>
            </a:extLst>
          </p:cNvPr>
          <p:cNvGraphicFramePr>
            <a:graphicFrameLocks/>
          </p:cNvGraphicFramePr>
          <p:nvPr>
            <p:extLst>
              <p:ext uri="{D42A27DB-BD31-4B8C-83A1-F6EECF244321}">
                <p14:modId xmlns:p14="http://schemas.microsoft.com/office/powerpoint/2010/main" val="432534136"/>
              </p:ext>
            </p:extLst>
          </p:nvPr>
        </p:nvGraphicFramePr>
        <p:xfrm>
          <a:off x="567177" y="1129077"/>
          <a:ext cx="11281924" cy="4979259"/>
        </p:xfrm>
        <a:graphic>
          <a:graphicData uri="http://schemas.openxmlformats.org/drawingml/2006/chart">
            <c:chart xmlns:c="http://schemas.openxmlformats.org/drawingml/2006/chart" xmlns:r="http://schemas.openxmlformats.org/officeDocument/2006/relationships" r:id="rId3"/>
          </a:graphicData>
        </a:graphic>
      </p:graphicFrame>
      <p:grpSp>
        <p:nvGrpSpPr>
          <p:cNvPr id="13" name="Group 12">
            <a:extLst>
              <a:ext uri="{FF2B5EF4-FFF2-40B4-BE49-F238E27FC236}">
                <a16:creationId xmlns:a16="http://schemas.microsoft.com/office/drawing/2014/main" id="{AD799B17-816E-4FDE-BA95-5C003842B761}"/>
              </a:ext>
            </a:extLst>
          </p:cNvPr>
          <p:cNvGrpSpPr/>
          <p:nvPr/>
        </p:nvGrpSpPr>
        <p:grpSpPr>
          <a:xfrm>
            <a:off x="3138745" y="1809135"/>
            <a:ext cx="546755" cy="2421120"/>
            <a:chOff x="8606672" y="1762812"/>
            <a:chExt cx="546755" cy="2055044"/>
          </a:xfrm>
        </p:grpSpPr>
        <p:sp>
          <p:nvSpPr>
            <p:cNvPr id="3" name="TextBox 2">
              <a:extLst>
                <a:ext uri="{FF2B5EF4-FFF2-40B4-BE49-F238E27FC236}">
                  <a16:creationId xmlns:a16="http://schemas.microsoft.com/office/drawing/2014/main" id="{4B363718-2426-41EB-99B7-D7D04F6ED963}"/>
                </a:ext>
              </a:extLst>
            </p:cNvPr>
            <p:cNvSpPr txBox="1"/>
            <p:nvPr/>
          </p:nvSpPr>
          <p:spPr>
            <a:xfrm>
              <a:off x="8606672" y="2498103"/>
              <a:ext cx="546755" cy="338554"/>
            </a:xfrm>
            <a:prstGeom prst="rect">
              <a:avLst/>
            </a:prstGeom>
            <a:noFill/>
          </p:spPr>
          <p:txBody>
            <a:bodyPr wrap="square" rtlCol="0">
              <a:spAutoFit/>
            </a:bodyPr>
            <a:lstStyle/>
            <a:p>
              <a:r>
                <a:rPr lang="en-US" sz="1600"/>
                <a:t>38.1</a:t>
              </a:r>
            </a:p>
          </p:txBody>
        </p:sp>
        <p:cxnSp>
          <p:nvCxnSpPr>
            <p:cNvPr id="8" name="Straight Arrow Connector 7">
              <a:extLst>
                <a:ext uri="{FF2B5EF4-FFF2-40B4-BE49-F238E27FC236}">
                  <a16:creationId xmlns:a16="http://schemas.microsoft.com/office/drawing/2014/main" id="{949D1E05-18A8-41D0-8FC1-83A4E497359D}"/>
                </a:ext>
              </a:extLst>
            </p:cNvPr>
            <p:cNvCxnSpPr/>
            <p:nvPr/>
          </p:nvCxnSpPr>
          <p:spPr>
            <a:xfrm flipV="1">
              <a:off x="8870623" y="1762812"/>
              <a:ext cx="0" cy="732689"/>
            </a:xfrm>
            <a:prstGeom prst="straightConnector1">
              <a:avLst/>
            </a:prstGeom>
            <a:ln w="19050">
              <a:tailEnd type="triangle"/>
            </a:ln>
          </p:spPr>
          <p:style>
            <a:lnRef idx="1">
              <a:schemeClr val="accent1"/>
            </a:lnRef>
            <a:fillRef idx="0">
              <a:schemeClr val="accent1"/>
            </a:fillRef>
            <a:effectRef idx="0">
              <a:schemeClr val="accent1"/>
            </a:effectRef>
            <a:fontRef idx="minor">
              <a:schemeClr val="tx1"/>
            </a:fontRef>
          </p:style>
        </p:cxnSp>
        <p:cxnSp>
          <p:nvCxnSpPr>
            <p:cNvPr id="10" name="Straight Arrow Connector 9">
              <a:extLst>
                <a:ext uri="{FF2B5EF4-FFF2-40B4-BE49-F238E27FC236}">
                  <a16:creationId xmlns:a16="http://schemas.microsoft.com/office/drawing/2014/main" id="{A2432C67-B551-4EEA-9337-E2E66AF50AC0}"/>
                </a:ext>
              </a:extLst>
            </p:cNvPr>
            <p:cNvCxnSpPr>
              <a:cxnSpLocks/>
            </p:cNvCxnSpPr>
            <p:nvPr/>
          </p:nvCxnSpPr>
          <p:spPr>
            <a:xfrm>
              <a:off x="8872194" y="2836657"/>
              <a:ext cx="0" cy="981199"/>
            </a:xfrm>
            <a:prstGeom prst="straightConnector1">
              <a:avLst/>
            </a:prstGeom>
            <a:ln w="19050">
              <a:tailEnd type="triangle"/>
            </a:ln>
          </p:spPr>
          <p:style>
            <a:lnRef idx="1">
              <a:schemeClr val="accent1"/>
            </a:lnRef>
            <a:fillRef idx="0">
              <a:schemeClr val="accent1"/>
            </a:fillRef>
            <a:effectRef idx="0">
              <a:schemeClr val="accent1"/>
            </a:effectRef>
            <a:fontRef idx="minor">
              <a:schemeClr val="tx1"/>
            </a:fontRef>
          </p:style>
        </p:cxnSp>
      </p:grpSp>
      <p:grpSp>
        <p:nvGrpSpPr>
          <p:cNvPr id="15" name="Group 14">
            <a:extLst>
              <a:ext uri="{FF2B5EF4-FFF2-40B4-BE49-F238E27FC236}">
                <a16:creationId xmlns:a16="http://schemas.microsoft.com/office/drawing/2014/main" id="{953BCD19-CEE5-4532-8DFD-EEBFAB076B7D}"/>
              </a:ext>
            </a:extLst>
          </p:cNvPr>
          <p:cNvGrpSpPr/>
          <p:nvPr/>
        </p:nvGrpSpPr>
        <p:grpSpPr>
          <a:xfrm>
            <a:off x="9378577" y="1919971"/>
            <a:ext cx="546755" cy="2411884"/>
            <a:chOff x="8606672" y="1762812"/>
            <a:chExt cx="546755" cy="2121842"/>
          </a:xfrm>
        </p:grpSpPr>
        <p:sp>
          <p:nvSpPr>
            <p:cNvPr id="16" name="TextBox 15">
              <a:extLst>
                <a:ext uri="{FF2B5EF4-FFF2-40B4-BE49-F238E27FC236}">
                  <a16:creationId xmlns:a16="http://schemas.microsoft.com/office/drawing/2014/main" id="{25222CD8-0ADC-4B98-B409-9FB03C12D3AE}"/>
                </a:ext>
              </a:extLst>
            </p:cNvPr>
            <p:cNvSpPr txBox="1"/>
            <p:nvPr/>
          </p:nvSpPr>
          <p:spPr>
            <a:xfrm>
              <a:off x="8606672" y="2498103"/>
              <a:ext cx="546755" cy="338554"/>
            </a:xfrm>
            <a:prstGeom prst="rect">
              <a:avLst/>
            </a:prstGeom>
            <a:noFill/>
          </p:spPr>
          <p:txBody>
            <a:bodyPr wrap="square" rtlCol="0">
              <a:spAutoFit/>
            </a:bodyPr>
            <a:lstStyle/>
            <a:p>
              <a:r>
                <a:rPr lang="en-US" sz="1600"/>
                <a:t>38.8</a:t>
              </a:r>
            </a:p>
          </p:txBody>
        </p:sp>
        <p:cxnSp>
          <p:nvCxnSpPr>
            <p:cNvPr id="17" name="Straight Arrow Connector 16">
              <a:extLst>
                <a:ext uri="{FF2B5EF4-FFF2-40B4-BE49-F238E27FC236}">
                  <a16:creationId xmlns:a16="http://schemas.microsoft.com/office/drawing/2014/main" id="{A28979D2-D1D3-4AF1-B08A-3970860BA71E}"/>
                </a:ext>
              </a:extLst>
            </p:cNvPr>
            <p:cNvCxnSpPr/>
            <p:nvPr/>
          </p:nvCxnSpPr>
          <p:spPr>
            <a:xfrm flipV="1">
              <a:off x="8870623" y="1762812"/>
              <a:ext cx="0" cy="732689"/>
            </a:xfrm>
            <a:prstGeom prst="straightConnector1">
              <a:avLst/>
            </a:prstGeom>
            <a:ln w="19050">
              <a:tailEnd type="triangle"/>
            </a:ln>
          </p:spPr>
          <p:style>
            <a:lnRef idx="1">
              <a:schemeClr val="accent1"/>
            </a:lnRef>
            <a:fillRef idx="0">
              <a:schemeClr val="accent1"/>
            </a:fillRef>
            <a:effectRef idx="0">
              <a:schemeClr val="accent1"/>
            </a:effectRef>
            <a:fontRef idx="minor">
              <a:schemeClr val="tx1"/>
            </a:fontRef>
          </p:style>
        </p:cxnSp>
        <p:cxnSp>
          <p:nvCxnSpPr>
            <p:cNvPr id="18" name="Straight Arrow Connector 17">
              <a:extLst>
                <a:ext uri="{FF2B5EF4-FFF2-40B4-BE49-F238E27FC236}">
                  <a16:creationId xmlns:a16="http://schemas.microsoft.com/office/drawing/2014/main" id="{E7B68E70-3D1D-490D-8993-3E07AFFA41A3}"/>
                </a:ext>
              </a:extLst>
            </p:cNvPr>
            <p:cNvCxnSpPr>
              <a:cxnSpLocks/>
            </p:cNvCxnSpPr>
            <p:nvPr/>
          </p:nvCxnSpPr>
          <p:spPr>
            <a:xfrm flipH="1">
              <a:off x="8870623" y="2836657"/>
              <a:ext cx="1571" cy="1047997"/>
            </a:xfrm>
            <a:prstGeom prst="straightConnector1">
              <a:avLst/>
            </a:prstGeom>
            <a:ln w="19050">
              <a:tailEnd type="triangle"/>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264292472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3E1904-320E-4DF2-B6B3-546FB7587A01}"/>
              </a:ext>
            </a:extLst>
          </p:cNvPr>
          <p:cNvSpPr>
            <a:spLocks noGrp="1"/>
          </p:cNvSpPr>
          <p:nvPr>
            <p:ph type="title"/>
          </p:nvPr>
        </p:nvSpPr>
        <p:spPr/>
        <p:txBody>
          <a:bodyPr/>
          <a:lstStyle/>
          <a:p>
            <a:r>
              <a:rPr lang="en-US" sz="3600">
                <a:latin typeface="Palatino Linotype"/>
              </a:rPr>
              <a:t>Start Strong ELA Results by Student Group</a:t>
            </a:r>
            <a:endParaRPr lang="en-US" sz="3600"/>
          </a:p>
        </p:txBody>
      </p:sp>
      <p:sp>
        <p:nvSpPr>
          <p:cNvPr id="4" name="Slide Number Placeholder 3">
            <a:extLst>
              <a:ext uri="{FF2B5EF4-FFF2-40B4-BE49-F238E27FC236}">
                <a16:creationId xmlns:a16="http://schemas.microsoft.com/office/drawing/2014/main" id="{A2DA9F98-6200-471C-A661-693BDA73C81E}"/>
              </a:ext>
            </a:extLst>
          </p:cNvPr>
          <p:cNvSpPr>
            <a:spLocks noGrp="1"/>
          </p:cNvSpPr>
          <p:nvPr>
            <p:ph type="sldNum" sz="quarter" idx="12"/>
          </p:nvPr>
        </p:nvSpPr>
        <p:spPr/>
        <p:txBody>
          <a:bodyPr/>
          <a:lstStyle/>
          <a:p>
            <a:fld id="{A3D1C70C-36A2-44FC-A083-98959550CFF4}" type="slidenum">
              <a:rPr lang="en-US" smtClean="0"/>
              <a:t>9</a:t>
            </a:fld>
            <a:endParaRPr lang="en-US"/>
          </a:p>
        </p:txBody>
      </p:sp>
      <p:graphicFrame>
        <p:nvGraphicFramePr>
          <p:cNvPr id="12" name="Chart Placeholder 4">
            <a:extLst>
              <a:ext uri="{FF2B5EF4-FFF2-40B4-BE49-F238E27FC236}">
                <a16:creationId xmlns:a16="http://schemas.microsoft.com/office/drawing/2014/main" id="{CA29C7E6-1658-4782-9D0C-2A1D0BF34367}"/>
              </a:ext>
            </a:extLst>
          </p:cNvPr>
          <p:cNvGraphicFramePr>
            <a:graphicFrameLocks noGrp="1"/>
          </p:cNvGraphicFramePr>
          <p:nvPr>
            <p:ph type="chart" sz="quarter" idx="13"/>
            <p:extLst>
              <p:ext uri="{D42A27DB-BD31-4B8C-83A1-F6EECF244321}">
                <p14:modId xmlns:p14="http://schemas.microsoft.com/office/powerpoint/2010/main" val="502902906"/>
              </p:ext>
            </p:extLst>
          </p:nvPr>
        </p:nvGraphicFramePr>
        <p:xfrm>
          <a:off x="133448" y="1129077"/>
          <a:ext cx="11005607" cy="4979259"/>
        </p:xfrm>
        <a:graphic>
          <a:graphicData uri="http://schemas.openxmlformats.org/drawingml/2006/chart">
            <c:chart xmlns:c="http://schemas.openxmlformats.org/drawingml/2006/chart" xmlns:r="http://schemas.openxmlformats.org/officeDocument/2006/relationships" r:id="rId3"/>
          </a:graphicData>
        </a:graphic>
      </p:graphicFrame>
      <p:cxnSp>
        <p:nvCxnSpPr>
          <p:cNvPr id="14" name="Straight Connector 13">
            <a:extLst>
              <a:ext uri="{FF2B5EF4-FFF2-40B4-BE49-F238E27FC236}">
                <a16:creationId xmlns:a16="http://schemas.microsoft.com/office/drawing/2014/main" id="{80D53F49-883B-44F3-A23A-305432136CF2}"/>
              </a:ext>
            </a:extLst>
          </p:cNvPr>
          <p:cNvCxnSpPr/>
          <p:nvPr/>
        </p:nvCxnSpPr>
        <p:spPr>
          <a:xfrm flipV="1">
            <a:off x="5959303" y="1293091"/>
            <a:ext cx="0" cy="4387273"/>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43F293B4-371C-40E9-9B34-40AD7B0CB8BD}"/>
              </a:ext>
            </a:extLst>
          </p:cNvPr>
          <p:cNvCxnSpPr/>
          <p:nvPr/>
        </p:nvCxnSpPr>
        <p:spPr>
          <a:xfrm flipV="1">
            <a:off x="8485511" y="1293091"/>
            <a:ext cx="0" cy="4387273"/>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84508566-7AF2-462C-A3E5-F686D7298339}"/>
              </a:ext>
            </a:extLst>
          </p:cNvPr>
          <p:cNvCxnSpPr/>
          <p:nvPr/>
        </p:nvCxnSpPr>
        <p:spPr>
          <a:xfrm flipV="1">
            <a:off x="3440030" y="1293091"/>
            <a:ext cx="0" cy="4387273"/>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grpSp>
        <p:nvGrpSpPr>
          <p:cNvPr id="5" name="Group 4">
            <a:extLst>
              <a:ext uri="{FF2B5EF4-FFF2-40B4-BE49-F238E27FC236}">
                <a16:creationId xmlns:a16="http://schemas.microsoft.com/office/drawing/2014/main" id="{8890E70F-5FD4-4AE7-8174-BBBDB9ECDB08}"/>
              </a:ext>
            </a:extLst>
          </p:cNvPr>
          <p:cNvGrpSpPr/>
          <p:nvPr/>
        </p:nvGrpSpPr>
        <p:grpSpPr>
          <a:xfrm>
            <a:off x="919021" y="2554226"/>
            <a:ext cx="11208322" cy="646331"/>
            <a:chOff x="919021" y="2133376"/>
            <a:chExt cx="11208322" cy="646331"/>
          </a:xfrm>
        </p:grpSpPr>
        <p:grpSp>
          <p:nvGrpSpPr>
            <p:cNvPr id="24" name="Group 23">
              <a:extLst>
                <a:ext uri="{FF2B5EF4-FFF2-40B4-BE49-F238E27FC236}">
                  <a16:creationId xmlns:a16="http://schemas.microsoft.com/office/drawing/2014/main" id="{71569C21-EBEC-4FB2-A013-118961D1B7DD}"/>
                </a:ext>
              </a:extLst>
            </p:cNvPr>
            <p:cNvGrpSpPr/>
            <p:nvPr/>
          </p:nvGrpSpPr>
          <p:grpSpPr>
            <a:xfrm>
              <a:off x="11139055" y="2133376"/>
              <a:ext cx="988288" cy="646331"/>
              <a:chOff x="11139055" y="2715491"/>
              <a:chExt cx="988288" cy="646331"/>
            </a:xfrm>
          </p:grpSpPr>
          <p:sp>
            <p:nvSpPr>
              <p:cNvPr id="19" name="TextBox 18">
                <a:extLst>
                  <a:ext uri="{FF2B5EF4-FFF2-40B4-BE49-F238E27FC236}">
                    <a16:creationId xmlns:a16="http://schemas.microsoft.com/office/drawing/2014/main" id="{8D7A01E8-701E-473E-BF7E-C1442BD8E651}"/>
                  </a:ext>
                </a:extLst>
              </p:cNvPr>
              <p:cNvSpPr txBox="1"/>
              <p:nvPr/>
            </p:nvSpPr>
            <p:spPr>
              <a:xfrm>
                <a:off x="11139055" y="2715491"/>
                <a:ext cx="988288" cy="646331"/>
              </a:xfrm>
              <a:prstGeom prst="rect">
                <a:avLst/>
              </a:prstGeom>
              <a:noFill/>
            </p:spPr>
            <p:txBody>
              <a:bodyPr wrap="square" rtlCol="0">
                <a:spAutoFit/>
              </a:bodyPr>
              <a:lstStyle/>
              <a:p>
                <a:r>
                  <a:rPr lang="en-US" sz="1200"/>
                  <a:t>Level 2-3 State Average</a:t>
                </a:r>
              </a:p>
            </p:txBody>
          </p:sp>
          <p:sp>
            <p:nvSpPr>
              <p:cNvPr id="20" name="Rectangle 19">
                <a:extLst>
                  <a:ext uri="{FF2B5EF4-FFF2-40B4-BE49-F238E27FC236}">
                    <a16:creationId xmlns:a16="http://schemas.microsoft.com/office/drawing/2014/main" id="{9C9C9861-E612-4262-A514-AB1479788AE5}"/>
                  </a:ext>
                </a:extLst>
              </p:cNvPr>
              <p:cNvSpPr/>
              <p:nvPr/>
            </p:nvSpPr>
            <p:spPr>
              <a:xfrm>
                <a:off x="11139055" y="2715491"/>
                <a:ext cx="780951" cy="646331"/>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cxnSp>
          <p:nvCxnSpPr>
            <p:cNvPr id="23" name="Straight Connector 22">
              <a:extLst>
                <a:ext uri="{FF2B5EF4-FFF2-40B4-BE49-F238E27FC236}">
                  <a16:creationId xmlns:a16="http://schemas.microsoft.com/office/drawing/2014/main" id="{F4A7F607-822E-4D73-952E-67B3A77DE407}"/>
                </a:ext>
              </a:extLst>
            </p:cNvPr>
            <p:cNvCxnSpPr/>
            <p:nvPr/>
          </p:nvCxnSpPr>
          <p:spPr>
            <a:xfrm>
              <a:off x="919021" y="2572320"/>
              <a:ext cx="10224655"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3" name="Group 2">
            <a:extLst>
              <a:ext uri="{FF2B5EF4-FFF2-40B4-BE49-F238E27FC236}">
                <a16:creationId xmlns:a16="http://schemas.microsoft.com/office/drawing/2014/main" id="{8904E8A8-3711-439D-916B-F2B126F02F59}"/>
              </a:ext>
            </a:extLst>
          </p:cNvPr>
          <p:cNvGrpSpPr/>
          <p:nvPr/>
        </p:nvGrpSpPr>
        <p:grpSpPr>
          <a:xfrm>
            <a:off x="914400" y="3514314"/>
            <a:ext cx="11212943" cy="646331"/>
            <a:chOff x="914400" y="2895485"/>
            <a:chExt cx="11212943" cy="646331"/>
          </a:xfrm>
        </p:grpSpPr>
        <p:cxnSp>
          <p:nvCxnSpPr>
            <p:cNvPr id="18" name="Straight Connector 17">
              <a:extLst>
                <a:ext uri="{FF2B5EF4-FFF2-40B4-BE49-F238E27FC236}">
                  <a16:creationId xmlns:a16="http://schemas.microsoft.com/office/drawing/2014/main" id="{CFBE8889-65ED-4FD4-ADBC-C7DC3577B24A}"/>
                </a:ext>
              </a:extLst>
            </p:cNvPr>
            <p:cNvCxnSpPr/>
            <p:nvPr/>
          </p:nvCxnSpPr>
          <p:spPr>
            <a:xfrm>
              <a:off x="914400" y="3177303"/>
              <a:ext cx="10224655"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grpSp>
          <p:nvGrpSpPr>
            <p:cNvPr id="26" name="Group 25">
              <a:extLst>
                <a:ext uri="{FF2B5EF4-FFF2-40B4-BE49-F238E27FC236}">
                  <a16:creationId xmlns:a16="http://schemas.microsoft.com/office/drawing/2014/main" id="{EA764D6A-4786-41C9-938C-C2E3A474BA95}"/>
                </a:ext>
              </a:extLst>
            </p:cNvPr>
            <p:cNvGrpSpPr/>
            <p:nvPr/>
          </p:nvGrpSpPr>
          <p:grpSpPr>
            <a:xfrm>
              <a:off x="11139055" y="2895485"/>
              <a:ext cx="988288" cy="646331"/>
              <a:chOff x="11139055" y="2715491"/>
              <a:chExt cx="988288" cy="646331"/>
            </a:xfrm>
          </p:grpSpPr>
          <p:sp>
            <p:nvSpPr>
              <p:cNvPr id="27" name="TextBox 26">
                <a:extLst>
                  <a:ext uri="{FF2B5EF4-FFF2-40B4-BE49-F238E27FC236}">
                    <a16:creationId xmlns:a16="http://schemas.microsoft.com/office/drawing/2014/main" id="{18D66377-9006-49EE-A6B3-78EC4D570114}"/>
                  </a:ext>
                </a:extLst>
              </p:cNvPr>
              <p:cNvSpPr txBox="1"/>
              <p:nvPr/>
            </p:nvSpPr>
            <p:spPr>
              <a:xfrm>
                <a:off x="11139055" y="2715491"/>
                <a:ext cx="988288" cy="646331"/>
              </a:xfrm>
              <a:prstGeom prst="rect">
                <a:avLst/>
              </a:prstGeom>
              <a:noFill/>
            </p:spPr>
            <p:txBody>
              <a:bodyPr wrap="square" rtlCol="0">
                <a:spAutoFit/>
              </a:bodyPr>
              <a:lstStyle/>
              <a:p>
                <a:r>
                  <a:rPr lang="en-US" sz="1200"/>
                  <a:t>Level 1-2 State Average</a:t>
                </a:r>
              </a:p>
            </p:txBody>
          </p:sp>
          <p:sp>
            <p:nvSpPr>
              <p:cNvPr id="28" name="Rectangle 27">
                <a:extLst>
                  <a:ext uri="{FF2B5EF4-FFF2-40B4-BE49-F238E27FC236}">
                    <a16:creationId xmlns:a16="http://schemas.microsoft.com/office/drawing/2014/main" id="{9ECAC00A-1FD8-40DA-9B48-85631F7924ED}"/>
                  </a:ext>
                </a:extLst>
              </p:cNvPr>
              <p:cNvSpPr/>
              <p:nvPr/>
            </p:nvSpPr>
            <p:spPr>
              <a:xfrm>
                <a:off x="11139055" y="2715491"/>
                <a:ext cx="780951" cy="646331"/>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Tree>
    <p:extLst>
      <p:ext uri="{BB962C8B-B14F-4D97-AF65-F5344CB8AC3E}">
        <p14:creationId xmlns:p14="http://schemas.microsoft.com/office/powerpoint/2010/main" val="4233989649"/>
      </p:ext>
    </p:extLst>
  </p:cSld>
  <p:clrMapOvr>
    <a:masterClrMapping/>
  </p:clrMapOvr>
</p:sld>
</file>

<file path=ppt/theme/theme1.xml><?xml version="1.0" encoding="utf-8"?>
<a:theme xmlns:a="http://schemas.openxmlformats.org/drawingml/2006/main" name="NDJOE_Main">
  <a:themeElements>
    <a:clrScheme name="Custom 5">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000FF"/>
      </a:hlink>
      <a:folHlink>
        <a:srgbClr val="954F72"/>
      </a:folHlink>
    </a:clrScheme>
    <a:fontScheme name="NJDOE Template 0921">
      <a:majorFont>
        <a:latin typeface="Palatino Linotype"/>
        <a:ea typeface=""/>
        <a:cs typeface=""/>
      </a:majorFont>
      <a:minorFont>
        <a:latin typeface="Palatino Linotype"/>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NJDOE_0921 (002)  -  Read-Only" id="{58665EE0-0778-4B6A-9B26-9250B8818B72}" vid="{54CFC8EA-E008-44E1-8673-8AAADB6EDDC7}"/>
    </a:ext>
  </a:extLst>
</a:theme>
</file>

<file path=ppt/theme/theme2.xml><?xml version="1.0" encoding="utf-8"?>
<a:theme xmlns:a="http://schemas.openxmlformats.org/drawingml/2006/main" name="NJDOE_TitleSlide">
  <a:themeElements>
    <a:clrScheme name="Custom 4">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000FF"/>
      </a:hlink>
      <a:folHlink>
        <a:srgbClr val="954F72"/>
      </a:folHlink>
    </a:clrScheme>
    <a:fontScheme name="NJDOE Template 0921">
      <a:majorFont>
        <a:latin typeface="Palatino Linotype"/>
        <a:ea typeface=""/>
        <a:cs typeface=""/>
      </a:majorFont>
      <a:minorFont>
        <a:latin typeface="Palatino Linotype"/>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NJDOE_0921 (002)  -  Read-Only" id="{58665EE0-0778-4B6A-9B26-9250B8818B72}" vid="{BAD783E9-B5E0-4BB5-B18C-531425630476}"/>
    </a:ext>
  </a:extLst>
</a:theme>
</file>

<file path=ppt/theme/theme3.xml><?xml version="1.0" encoding="utf-8"?>
<a:theme xmlns:a="http://schemas.openxmlformats.org/drawingml/2006/main" name="NJDOE_SectionTitl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NJDOE_0921 (002)  -  Read-Only" id="{58665EE0-0778-4B6A-9B26-9250B8818B72}" vid="{8584AAFA-913A-46C4-82D9-8779EB51097F}"/>
    </a:ext>
  </a:extLst>
</a:theme>
</file>

<file path=ppt/theme/theme4.xml><?xml version="1.0" encoding="utf-8"?>
<a:theme xmlns:a="http://schemas.openxmlformats.org/drawingml/2006/main" name="1_NDJOE_Main">
  <a:themeElements>
    <a:clrScheme name="Custom 5">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000FF"/>
      </a:hlink>
      <a:folHlink>
        <a:srgbClr val="954F72"/>
      </a:folHlink>
    </a:clrScheme>
    <a:fontScheme name="NJDOE Template 0921">
      <a:majorFont>
        <a:latin typeface="Palatino Linotype"/>
        <a:ea typeface=""/>
        <a:cs typeface=""/>
      </a:majorFont>
      <a:minorFont>
        <a:latin typeface="Palatino Linotype"/>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NJDOE_0921" id="{CBAECBB9-3C50-4657-940A-958B5F9A7064}" vid="{FD89A02A-1256-475E-A4EE-430E2526387B}"/>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524C37DC6888604FBE624C8711B8619C" ma:contentTypeVersion="21" ma:contentTypeDescription="Create a new document." ma:contentTypeScope="" ma:versionID="ce2bf321bb0195aebd21873fe428ce73">
  <xsd:schema xmlns:xsd="http://www.w3.org/2001/XMLSchema" xmlns:xs="http://www.w3.org/2001/XMLSchema" xmlns:p="http://schemas.microsoft.com/office/2006/metadata/properties" xmlns:ns1="http://schemas.microsoft.com/sharepoint/v3" xmlns:ns2="15ebe88e-7bda-4304-bde2-f2b889566e4a" xmlns:ns3="8089b851-2d40-4043-a4c6-e46a55c68222" targetNamespace="http://schemas.microsoft.com/office/2006/metadata/properties" ma:root="true" ma:fieldsID="5630325d37f82921768a4c686bbf839c" ns1:_="" ns2:_="" ns3:_="">
    <xsd:import namespace="http://schemas.microsoft.com/sharepoint/v3"/>
    <xsd:import namespace="15ebe88e-7bda-4304-bde2-f2b889566e4a"/>
    <xsd:import namespace="8089b851-2d40-4043-a4c6-e46a55c68222"/>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1:_ip_UnifiedCompliancePolicyProperties" minOccurs="0"/>
                <xsd:element ref="ns1:_ip_UnifiedCompliancePolicyUIAction" minOccurs="0"/>
                <xsd:element ref="ns2:MediaServiceAutoKeyPoints" minOccurs="0"/>
                <xsd:element ref="ns2:MediaServiceKeyPoints" minOccurs="0"/>
                <xsd:element ref="ns2:Notes_x003a_" minOccurs="0"/>
                <xsd:element ref="ns2:MediaServiceAutoTags" minOccurs="0"/>
                <xsd:element ref="ns2:MediaServiceGenerationTime" minOccurs="0"/>
                <xsd:element ref="ns2:MediaServiceEventHashCode" minOccurs="0"/>
                <xsd:element ref="ns2:MediaServiceDateTaken" minOccurs="0"/>
                <xsd:element ref="ns2:MediaServiceOCR" minOccurs="0"/>
                <xsd:element ref="ns2:ReviewStatus" minOccurs="0"/>
                <xsd:element ref="ns2:_Flow_SignoffStatus" minOccurs="0"/>
                <xsd:element ref="ns2:MediaLengthInSeconds" minOccurs="0"/>
                <xsd:element ref="ns2:lcf76f155ced4ddcb4097134ff3c332f" minOccurs="0"/>
                <xsd:element ref="ns3:TaxCatchAl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12" nillable="true" ma:displayName="Unified Compliance Policy Properties" ma:hidden="true" ma:internalName="_ip_UnifiedCompliancePolicyProperties">
      <xsd:simpleType>
        <xsd:restriction base="dms:Note"/>
      </xsd:simpleType>
    </xsd:element>
    <xsd:element name="_ip_UnifiedCompliancePolicyUIAction" ma:index="13" nillable="true" ma:displayName="Unified Compliance Policy UI Action" ma:hidden="true" ma:internalName="_ip_UnifiedCompliancePolicyUIAc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15ebe88e-7bda-4304-bde2-f2b889566e4a"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4" nillable="true" ma:displayName="MediaServiceAutoKeyPoints" ma:hidden="true" ma:internalName="MediaServiceAutoKeyPoints" ma:readOnly="true">
      <xsd:simpleType>
        <xsd:restriction base="dms:Note"/>
      </xsd:simpleType>
    </xsd:element>
    <xsd:element name="MediaServiceKeyPoints" ma:index="15" nillable="true" ma:displayName="KeyPoints" ma:internalName="MediaServiceKeyPoints" ma:readOnly="true">
      <xsd:simpleType>
        <xsd:restriction base="dms:Note">
          <xsd:maxLength value="255"/>
        </xsd:restriction>
      </xsd:simpleType>
    </xsd:element>
    <xsd:element name="Notes_x003a_" ma:index="16" nillable="true" ma:displayName="Notes:" ma:description="Signed off by JM and Sent to B&amp;A on 2/18/21 @ 9:14AM" ma:format="Dropdown" ma:internalName="Notes_x003a_">
      <xsd:simpleType>
        <xsd:restriction base="dms:Note">
          <xsd:maxLength value="255"/>
        </xsd:restriction>
      </xsd:simpleType>
    </xsd:element>
    <xsd:element name="MediaServiceAutoTags" ma:index="17" nillable="true" ma:displayName="Tags" ma:internalName="MediaServiceAutoTags" ma:readOnly="true">
      <xsd:simpleType>
        <xsd:restriction base="dms:Text"/>
      </xsd:simpleType>
    </xsd:element>
    <xsd:element name="MediaServiceGenerationTime" ma:index="18" nillable="true" ma:displayName="MediaServiceGenerationTime" ma:hidden="true" ma:internalName="MediaServiceGenerationTime" ma:readOnly="true">
      <xsd:simpleType>
        <xsd:restriction base="dms:Text"/>
      </xsd:simpleType>
    </xsd:element>
    <xsd:element name="MediaServiceEventHashCode" ma:index="19" nillable="true" ma:displayName="MediaServiceEventHashCode" ma:hidden="true" ma:internalName="MediaServiceEventHashCode" ma:readOnly="true">
      <xsd:simpleType>
        <xsd:restriction base="dms:Text"/>
      </xsd:simpleType>
    </xsd:element>
    <xsd:element name="MediaServiceDateTaken" ma:index="20" nillable="true" ma:displayName="MediaServiceDateTaken" ma:hidden="true" ma:internalName="MediaServiceDateTaken" ma:readOnly="true">
      <xsd:simpleType>
        <xsd:restriction base="dms:Text"/>
      </xsd:simpleType>
    </xsd:element>
    <xsd:element name="MediaServiceOCR" ma:index="21" nillable="true" ma:displayName="Extracted Text" ma:internalName="MediaServiceOCR" ma:readOnly="true">
      <xsd:simpleType>
        <xsd:restriction base="dms:Note">
          <xsd:maxLength value="255"/>
        </xsd:restriction>
      </xsd:simpleType>
    </xsd:element>
    <xsd:element name="ReviewStatus" ma:index="22" nillable="true" ma:displayName="Review Status" ma:format="Dropdown" ma:internalName="ReviewStatus">
      <xsd:simpleType>
        <xsd:union memberTypes="dms:Text">
          <xsd:simpleType>
            <xsd:restriction base="dms:Choice">
              <xsd:enumeration value="In Review: GEG"/>
              <xsd:enumeration value="In Review: DP"/>
              <xsd:enumeration value="In Review: LE"/>
              <xsd:enumeration value="In Review: LH"/>
              <xsd:enumeration value="Ready to Publish"/>
            </xsd:restriction>
          </xsd:simpleType>
        </xsd:union>
      </xsd:simpleType>
    </xsd:element>
    <xsd:element name="_Flow_SignoffStatus" ma:index="23" nillable="true" ma:displayName="Sign-off status" ma:internalName="Sign_x002d_off_x0020_status">
      <xsd:simpleType>
        <xsd:restriction base="dms:Text"/>
      </xsd:simpleType>
    </xsd:element>
    <xsd:element name="MediaLengthInSeconds" ma:index="24" nillable="true" ma:displayName="MediaLengthInSeconds" ma:hidden="true" ma:internalName="MediaLengthInSeconds" ma:readOnly="true">
      <xsd:simpleType>
        <xsd:restriction base="dms:Unknown"/>
      </xsd:simpleType>
    </xsd:element>
    <xsd:element name="lcf76f155ced4ddcb4097134ff3c332f" ma:index="26" nillable="true" ma:taxonomy="true" ma:internalName="lcf76f155ced4ddcb4097134ff3c332f" ma:taxonomyFieldName="MediaServiceImageTags" ma:displayName="Image Tags" ma:readOnly="false" ma:fieldId="{5cf76f15-5ced-4ddc-b409-7134ff3c332f}" ma:taxonomyMulti="true" ma:sspId="e8829e9b-2c9c-4724-8f43-688495af2fc8" ma:termSetId="09814cd3-568e-fe90-9814-8d621ff8fb84" ma:anchorId="fba54fb3-c3e1-fe81-a776-ca4b69148c4d"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8089b851-2d40-4043-a4c6-e46a55c68222"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element name="TaxCatchAll" ma:index="27" nillable="true" ma:displayName="Taxonomy Catch All Column" ma:hidden="true" ma:list="{e5c5a242-7e7d-493e-a241-2a9f10ad3cb3}" ma:internalName="TaxCatchAll" ma:showField="CatchAllData" ma:web="8089b851-2d40-4043-a4c6-e46a55c68222">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_ip_UnifiedCompliancePolicyUIAction xmlns="http://schemas.microsoft.com/sharepoint/v3" xsi:nil="true"/>
    <ReviewStatus xmlns="15ebe88e-7bda-4304-bde2-f2b889566e4a" xsi:nil="true"/>
    <_ip_UnifiedCompliancePolicyProperties xmlns="http://schemas.microsoft.com/sharepoint/v3" xsi:nil="true"/>
    <lcf76f155ced4ddcb4097134ff3c332f xmlns="15ebe88e-7bda-4304-bde2-f2b889566e4a">
      <Terms xmlns="http://schemas.microsoft.com/office/infopath/2007/PartnerControls"/>
    </lcf76f155ced4ddcb4097134ff3c332f>
    <Notes_x003a_ xmlns="15ebe88e-7bda-4304-bde2-f2b889566e4a" xsi:nil="true"/>
    <_Flow_SignoffStatus xmlns="15ebe88e-7bda-4304-bde2-f2b889566e4a" xsi:nil="true"/>
    <TaxCatchAll xmlns="8089b851-2d40-4043-a4c6-e46a55c68222" xsi:nil="true"/>
  </documentManagement>
</p:properties>
</file>

<file path=customXml/itemProps1.xml><?xml version="1.0" encoding="utf-8"?>
<ds:datastoreItem xmlns:ds="http://schemas.openxmlformats.org/officeDocument/2006/customXml" ds:itemID="{80C61DFA-07A2-4B40-B263-0B63D2A19C84}">
  <ds:schemaRefs>
    <ds:schemaRef ds:uri="15ebe88e-7bda-4304-bde2-f2b889566e4a"/>
    <ds:schemaRef ds:uri="8089b851-2d40-4043-a4c6-e46a55c68222"/>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microsoft.com/sharepoint/v3"/>
    <ds:schemaRef ds:uri="http://schemas.openxmlformats.org/package/2006/metadata/core-properties"/>
    <ds:schemaRef ds:uri="http://www.w3.org/2001/XMLSchema"/>
  </ds:schemaRefs>
</ds:datastoreItem>
</file>

<file path=customXml/itemProps2.xml><?xml version="1.0" encoding="utf-8"?>
<ds:datastoreItem xmlns:ds="http://schemas.openxmlformats.org/officeDocument/2006/customXml" ds:itemID="{C48882E7-3D10-4AF2-BE0D-DF696CC26E8B}">
  <ds:schemaRefs>
    <ds:schemaRef ds:uri="http://schemas.microsoft.com/sharepoint/v3/contenttype/forms"/>
  </ds:schemaRefs>
</ds:datastoreItem>
</file>

<file path=customXml/itemProps3.xml><?xml version="1.0" encoding="utf-8"?>
<ds:datastoreItem xmlns:ds="http://schemas.openxmlformats.org/officeDocument/2006/customXml" ds:itemID="{EE18063F-309B-488E-A841-B5D5823A7C34}">
  <ds:schemaRefs>
    <ds:schemaRef ds:uri="http://www.w3.org/XML/1998/namespace"/>
    <ds:schemaRef ds:uri="http://purl.org/dc/dcmitype/"/>
    <ds:schemaRef ds:uri="8089b851-2d40-4043-a4c6-e46a55c68222"/>
    <ds:schemaRef ds:uri="http://schemas.openxmlformats.org/package/2006/metadata/core-properties"/>
    <ds:schemaRef ds:uri="http://purl.org/dc/terms/"/>
    <ds:schemaRef ds:uri="http://schemas.microsoft.com/office/2006/metadata/properties"/>
    <ds:schemaRef ds:uri="http://schemas.microsoft.com/office/2006/documentManagement/types"/>
    <ds:schemaRef ds:uri="http://schemas.microsoft.com/office/infopath/2007/PartnerControls"/>
    <ds:schemaRef ds:uri="15ebe88e-7bda-4304-bde2-f2b889566e4a"/>
    <ds:schemaRef ds:uri="http://schemas.microsoft.com/sharepoint/v3"/>
    <ds:schemaRef ds:uri="http://purl.org/dc/elements/1.1/"/>
  </ds:schemaRefs>
</ds:datastoreItem>
</file>

<file path=docProps/app.xml><?xml version="1.0" encoding="utf-8"?>
<Properties xmlns="http://schemas.openxmlformats.org/officeDocument/2006/extended-properties" xmlns:vt="http://schemas.openxmlformats.org/officeDocument/2006/docPropsVTypes">
  <Template>PPT Template</Template>
  <TotalTime>54</TotalTime>
  <Words>3810</Words>
  <Application>Microsoft Office PowerPoint</Application>
  <PresentationFormat>Widescreen</PresentationFormat>
  <Paragraphs>356</Paragraphs>
  <Slides>37</Slides>
  <Notes>33</Notes>
  <HiddenSlides>0</HiddenSlides>
  <MMClips>0</MMClips>
  <ScaleCrop>false</ScaleCrop>
  <HeadingPairs>
    <vt:vector size="6" baseType="variant">
      <vt:variant>
        <vt:lpstr>Fonts Used</vt:lpstr>
      </vt:variant>
      <vt:variant>
        <vt:i4>3</vt:i4>
      </vt:variant>
      <vt:variant>
        <vt:lpstr>Theme</vt:lpstr>
      </vt:variant>
      <vt:variant>
        <vt:i4>4</vt:i4>
      </vt:variant>
      <vt:variant>
        <vt:lpstr>Slide Titles</vt:lpstr>
      </vt:variant>
      <vt:variant>
        <vt:i4>37</vt:i4>
      </vt:variant>
    </vt:vector>
  </HeadingPairs>
  <TitlesOfParts>
    <vt:vector size="44" baseType="lpstr">
      <vt:lpstr>Arial</vt:lpstr>
      <vt:lpstr>Calibri</vt:lpstr>
      <vt:lpstr>Palatino Linotype</vt:lpstr>
      <vt:lpstr>NDJOE_Main</vt:lpstr>
      <vt:lpstr>NJDOE_TitleSlide</vt:lpstr>
      <vt:lpstr>NJDOE_SectionTitle</vt:lpstr>
      <vt:lpstr>1_NDJOE_Main</vt:lpstr>
      <vt:lpstr>2022 Start Strong Data Presentation</vt:lpstr>
      <vt:lpstr>Start Strong Overview</vt:lpstr>
      <vt:lpstr>Start Strong Results 2021 and 2022</vt:lpstr>
      <vt:lpstr>Start Strong English Language Arts (ELA) Test Design: Grade and Content Alignment</vt:lpstr>
      <vt:lpstr>Start Strong ELA Results</vt:lpstr>
      <vt:lpstr>Start Strong ELA Results by Student Demographics</vt:lpstr>
      <vt:lpstr>Start Strong ELA Results by Student Demographic</vt:lpstr>
      <vt:lpstr>Start Strong ELA Results by Student Demographics</vt:lpstr>
      <vt:lpstr>Start Strong ELA Results by Student Group</vt:lpstr>
      <vt:lpstr>Start Strong ELA Results by Student Group</vt:lpstr>
      <vt:lpstr>Start Strong ELA Results by Student Group</vt:lpstr>
      <vt:lpstr>Start Strong ELA Cohort Comparison</vt:lpstr>
      <vt:lpstr>Start Strong ELA Grade Level Comparison</vt:lpstr>
      <vt:lpstr>Key Takeaways - ELA</vt:lpstr>
      <vt:lpstr>Start Strong Mathematics Test Design:  Grade and Content Alignment</vt:lpstr>
      <vt:lpstr>Start Strong Mathematics Results</vt:lpstr>
      <vt:lpstr>Start Strong Math Results by Student Demographics</vt:lpstr>
      <vt:lpstr>Start Strong Math Results by Student Demographic</vt:lpstr>
      <vt:lpstr>Start Strong Math Results by Student Demographics</vt:lpstr>
      <vt:lpstr>Start Strong Math Results by Student Group</vt:lpstr>
      <vt:lpstr>Start Strong Mathematics Results by Student Group</vt:lpstr>
      <vt:lpstr>Start Strong Math Results by Student Group</vt:lpstr>
      <vt:lpstr>Start Strong Mathematics Cohort Comparison</vt:lpstr>
      <vt:lpstr>Start Strong Mathematics Grade Level Comparison</vt:lpstr>
      <vt:lpstr>Key Takeaways - Mathematics</vt:lpstr>
      <vt:lpstr>Start Strong Science Test Design:  Grade and Content Alignment</vt:lpstr>
      <vt:lpstr>Start Strong Science Results</vt:lpstr>
      <vt:lpstr>Start Strong Science Results by Student Demographics</vt:lpstr>
      <vt:lpstr>Start Strong Science Results by Student Demographic</vt:lpstr>
      <vt:lpstr>Start Strong Science Results by Student Demographics</vt:lpstr>
      <vt:lpstr>Start Strong Science Results by Student Group</vt:lpstr>
      <vt:lpstr>Start Strong Science Results by Student Group</vt:lpstr>
      <vt:lpstr>Start Strong Science Results by Student Group</vt:lpstr>
      <vt:lpstr>Start Strong Science Grade Level Comparison</vt:lpstr>
      <vt:lpstr>Key Takeaways - Science</vt:lpstr>
      <vt:lpstr>Key Takeaways</vt:lpstr>
      <vt:lpstr>Thank You!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Add Presentation Title Here</dc:title>
  <dc:creator>Boczany, John</dc:creator>
  <cp:lastModifiedBy>John Burns</cp:lastModifiedBy>
  <cp:revision>3</cp:revision>
  <dcterms:created xsi:type="dcterms:W3CDTF">2022-11-14T14:43:47Z</dcterms:created>
  <dcterms:modified xsi:type="dcterms:W3CDTF">2023-01-18T17:03:51Z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0x010100524C37DC6888604FBE624C8711B8619C</vt:lpwstr>
  </property>
  <property fmtid="{D5CDD505-2E9C-101B-9397-08002B2CF9AE}" pid="3" name="MediaServiceImageTags">
    <vt:lpwstr/>
  </property>
</Properties>
</file>